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56" r:id="rId5"/>
  </p:sldIdLst>
  <p:sldSz cx="30279975" cy="42808525"/>
  <p:notesSz cx="9926638" cy="14355763"/>
  <p:defaultTextStyle>
    <a:defPPr>
      <a:defRPr lang="nl-NL"/>
    </a:defPPr>
    <a:lvl1pPr marL="0" algn="l" defTabSz="4176356" rtl="0" eaLnBrk="1" latinLnBrk="0" hangingPunct="1">
      <a:defRPr sz="8200" kern="1200">
        <a:solidFill>
          <a:schemeClr val="tx1"/>
        </a:solidFill>
        <a:latin typeface="+mn-lt"/>
        <a:ea typeface="+mn-ea"/>
        <a:cs typeface="+mn-cs"/>
      </a:defRPr>
    </a:lvl1pPr>
    <a:lvl2pPr marL="2088179" algn="l" defTabSz="4176356" rtl="0" eaLnBrk="1" latinLnBrk="0" hangingPunct="1">
      <a:defRPr sz="8200" kern="1200">
        <a:solidFill>
          <a:schemeClr val="tx1"/>
        </a:solidFill>
        <a:latin typeface="+mn-lt"/>
        <a:ea typeface="+mn-ea"/>
        <a:cs typeface="+mn-cs"/>
      </a:defRPr>
    </a:lvl2pPr>
    <a:lvl3pPr marL="4176356" algn="l" defTabSz="4176356" rtl="0" eaLnBrk="1" latinLnBrk="0" hangingPunct="1">
      <a:defRPr sz="8200" kern="1200">
        <a:solidFill>
          <a:schemeClr val="tx1"/>
        </a:solidFill>
        <a:latin typeface="+mn-lt"/>
        <a:ea typeface="+mn-ea"/>
        <a:cs typeface="+mn-cs"/>
      </a:defRPr>
    </a:lvl3pPr>
    <a:lvl4pPr marL="6264535" algn="l" defTabSz="4176356" rtl="0" eaLnBrk="1" latinLnBrk="0" hangingPunct="1">
      <a:defRPr sz="8200" kern="1200">
        <a:solidFill>
          <a:schemeClr val="tx1"/>
        </a:solidFill>
        <a:latin typeface="+mn-lt"/>
        <a:ea typeface="+mn-ea"/>
        <a:cs typeface="+mn-cs"/>
      </a:defRPr>
    </a:lvl4pPr>
    <a:lvl5pPr marL="8352714" algn="l" defTabSz="4176356" rtl="0" eaLnBrk="1" latinLnBrk="0" hangingPunct="1">
      <a:defRPr sz="8200" kern="1200">
        <a:solidFill>
          <a:schemeClr val="tx1"/>
        </a:solidFill>
        <a:latin typeface="+mn-lt"/>
        <a:ea typeface="+mn-ea"/>
        <a:cs typeface="+mn-cs"/>
      </a:defRPr>
    </a:lvl5pPr>
    <a:lvl6pPr marL="10440891" algn="l" defTabSz="4176356" rtl="0" eaLnBrk="1" latinLnBrk="0" hangingPunct="1">
      <a:defRPr sz="8200" kern="1200">
        <a:solidFill>
          <a:schemeClr val="tx1"/>
        </a:solidFill>
        <a:latin typeface="+mn-lt"/>
        <a:ea typeface="+mn-ea"/>
        <a:cs typeface="+mn-cs"/>
      </a:defRPr>
    </a:lvl6pPr>
    <a:lvl7pPr marL="12529070" algn="l" defTabSz="4176356" rtl="0" eaLnBrk="1" latinLnBrk="0" hangingPunct="1">
      <a:defRPr sz="8200" kern="1200">
        <a:solidFill>
          <a:schemeClr val="tx1"/>
        </a:solidFill>
        <a:latin typeface="+mn-lt"/>
        <a:ea typeface="+mn-ea"/>
        <a:cs typeface="+mn-cs"/>
      </a:defRPr>
    </a:lvl7pPr>
    <a:lvl8pPr marL="14617247" algn="l" defTabSz="4176356" rtl="0" eaLnBrk="1" latinLnBrk="0" hangingPunct="1">
      <a:defRPr sz="8200" kern="1200">
        <a:solidFill>
          <a:schemeClr val="tx1"/>
        </a:solidFill>
        <a:latin typeface="+mn-lt"/>
        <a:ea typeface="+mn-ea"/>
        <a:cs typeface="+mn-cs"/>
      </a:defRPr>
    </a:lvl8pPr>
    <a:lvl9pPr marL="16705426" algn="l" defTabSz="4176356" rtl="0" eaLnBrk="1" latinLnBrk="0" hangingPunct="1">
      <a:defRPr sz="8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83">
          <p15:clr>
            <a:srgbClr val="A4A3A4"/>
          </p15:clr>
        </p15:guide>
        <p15:guide id="2" pos="95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C82"/>
    <a:srgbClr val="DB0651"/>
    <a:srgbClr val="FFDD00"/>
    <a:srgbClr val="46877F"/>
    <a:srgbClr val="A6CE39"/>
    <a:srgbClr val="018A38"/>
    <a:srgbClr val="00853A"/>
    <a:srgbClr val="B1C700"/>
    <a:srgbClr val="CCFF33"/>
    <a:srgbClr val="CC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B29371-F860-4CDA-AE9A-983496DF75B4}" v="215" dt="2025-11-12T09:37:25.279"/>
    <p1510:client id="{D0090CB9-AC9B-A533-C27E-4B12F8A04563}" v="1712" dt="2025-11-12T09:23:26.91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3483"/>
        <p:guide pos="9537"/>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js Winkelhorst" userId="eba424e9-02c1-4c84-873a-4e19e2d81c7c" providerId="ADAL" clId="{A2683F24-1936-434E-9667-E41E780841B1}"/>
    <pc:docChg chg="custSel modSld">
      <pc:chgData name="Gijs Winkelhorst" userId="eba424e9-02c1-4c84-873a-4e19e2d81c7c" providerId="ADAL" clId="{A2683F24-1936-434E-9667-E41E780841B1}" dt="2025-11-12T09:37:25.279" v="276" actId="1076"/>
      <pc:docMkLst>
        <pc:docMk/>
      </pc:docMkLst>
      <pc:sldChg chg="addSp delSp modSp mod delAnim">
        <pc:chgData name="Gijs Winkelhorst" userId="eba424e9-02c1-4c84-873a-4e19e2d81c7c" providerId="ADAL" clId="{A2683F24-1936-434E-9667-E41E780841B1}" dt="2025-11-12T09:37:25.279" v="276" actId="1076"/>
        <pc:sldMkLst>
          <pc:docMk/>
          <pc:sldMk cId="993789709" sldId="256"/>
        </pc:sldMkLst>
        <pc:spChg chg="mod">
          <ac:chgData name="Gijs Winkelhorst" userId="eba424e9-02c1-4c84-873a-4e19e2d81c7c" providerId="ADAL" clId="{A2683F24-1936-434E-9667-E41E780841B1}" dt="2025-11-11T09:04:01.790" v="26" actId="20577"/>
          <ac:spMkLst>
            <pc:docMk/>
            <pc:sldMk cId="993789709" sldId="256"/>
            <ac:spMk id="11" creationId="{00000000-0000-0000-0000-000000000000}"/>
          </ac:spMkLst>
        </pc:spChg>
        <pc:spChg chg="add del mod">
          <ac:chgData name="Gijs Winkelhorst" userId="eba424e9-02c1-4c84-873a-4e19e2d81c7c" providerId="ADAL" clId="{A2683F24-1936-434E-9667-E41E780841B1}" dt="2025-11-12T09:01:38.327" v="114" actId="478"/>
          <ac:spMkLst>
            <pc:docMk/>
            <pc:sldMk cId="993789709" sldId="256"/>
            <ac:spMk id="15" creationId="{C0D837C1-E1A6-E058-E654-B28AC36B35A9}"/>
          </ac:spMkLst>
        </pc:spChg>
        <pc:spChg chg="add mod">
          <ac:chgData name="Gijs Winkelhorst" userId="eba424e9-02c1-4c84-873a-4e19e2d81c7c" providerId="ADAL" clId="{A2683F24-1936-434E-9667-E41E780841B1}" dt="2025-11-12T09:09:40.065" v="194" actId="1076"/>
          <ac:spMkLst>
            <pc:docMk/>
            <pc:sldMk cId="993789709" sldId="256"/>
            <ac:spMk id="16" creationId="{93B22A81-1CCF-7336-0A30-35E623D9E8C0}"/>
          </ac:spMkLst>
        </pc:spChg>
        <pc:spChg chg="del">
          <ac:chgData name="Gijs Winkelhorst" userId="eba424e9-02c1-4c84-873a-4e19e2d81c7c" providerId="ADAL" clId="{A2683F24-1936-434E-9667-E41E780841B1}" dt="2025-11-12T08:59:24.874" v="87" actId="478"/>
          <ac:spMkLst>
            <pc:docMk/>
            <pc:sldMk cId="993789709" sldId="256"/>
            <ac:spMk id="18" creationId="{FFB4D5A2-3D26-18A4-3E74-9615B28A2A01}"/>
          </ac:spMkLst>
        </pc:spChg>
        <pc:spChg chg="add mod">
          <ac:chgData name="Gijs Winkelhorst" userId="eba424e9-02c1-4c84-873a-4e19e2d81c7c" providerId="ADAL" clId="{A2683F24-1936-434E-9667-E41E780841B1}" dt="2025-11-12T09:09:37.259" v="193" actId="1076"/>
          <ac:spMkLst>
            <pc:docMk/>
            <pc:sldMk cId="993789709" sldId="256"/>
            <ac:spMk id="19" creationId="{707C8F1F-359B-4A7C-5E44-E3D8C190A698}"/>
          </ac:spMkLst>
        </pc:spChg>
        <pc:spChg chg="add mod">
          <ac:chgData name="Gijs Winkelhorst" userId="eba424e9-02c1-4c84-873a-4e19e2d81c7c" providerId="ADAL" clId="{A2683F24-1936-434E-9667-E41E780841B1}" dt="2025-11-12T09:09:34.235" v="192" actId="1076"/>
          <ac:spMkLst>
            <pc:docMk/>
            <pc:sldMk cId="993789709" sldId="256"/>
            <ac:spMk id="20" creationId="{6AF35518-4B05-F6BF-075A-27D68958AFC8}"/>
          </ac:spMkLst>
        </pc:spChg>
        <pc:spChg chg="add mod">
          <ac:chgData name="Gijs Winkelhorst" userId="eba424e9-02c1-4c84-873a-4e19e2d81c7c" providerId="ADAL" clId="{A2683F24-1936-434E-9667-E41E780841B1}" dt="2025-11-12T09:34:02.546" v="265"/>
          <ac:spMkLst>
            <pc:docMk/>
            <pc:sldMk cId="993789709" sldId="256"/>
            <ac:spMk id="21" creationId="{4264CDB8-16EB-3F3A-EBD1-A0CC7149868F}"/>
          </ac:spMkLst>
        </pc:spChg>
        <pc:spChg chg="mod">
          <ac:chgData name="Gijs Winkelhorst" userId="eba424e9-02c1-4c84-873a-4e19e2d81c7c" providerId="ADAL" clId="{A2683F24-1936-434E-9667-E41E780841B1}" dt="2025-11-12T09:13:36.672" v="246" actId="20577"/>
          <ac:spMkLst>
            <pc:docMk/>
            <pc:sldMk cId="993789709" sldId="256"/>
            <ac:spMk id="22" creationId="{09176E99-7889-19B2-EBB4-AA825EDE08EC}"/>
          </ac:spMkLst>
        </pc:spChg>
        <pc:spChg chg="add del">
          <ac:chgData name="Gijs Winkelhorst" userId="eba424e9-02c1-4c84-873a-4e19e2d81c7c" providerId="ADAL" clId="{A2683F24-1936-434E-9667-E41E780841B1}" dt="2025-11-12T09:37:16.864" v="274" actId="478"/>
          <ac:spMkLst>
            <pc:docMk/>
            <pc:sldMk cId="993789709" sldId="256"/>
            <ac:spMk id="25" creationId="{55433CBD-4DE2-4CC0-C6F9-45AEA4067E59}"/>
          </ac:spMkLst>
        </pc:spChg>
        <pc:spChg chg="mod">
          <ac:chgData name="Gijs Winkelhorst" userId="eba424e9-02c1-4c84-873a-4e19e2d81c7c" providerId="ADAL" clId="{A2683F24-1936-434E-9667-E41E780841B1}" dt="2025-11-11T09:04:18.139" v="43" actId="14100"/>
          <ac:spMkLst>
            <pc:docMk/>
            <pc:sldMk cId="993789709" sldId="256"/>
            <ac:spMk id="39" creationId="{00000000-0000-0000-0000-000000000000}"/>
          </ac:spMkLst>
        </pc:spChg>
        <pc:spChg chg="mod">
          <ac:chgData name="Gijs Winkelhorst" userId="eba424e9-02c1-4c84-873a-4e19e2d81c7c" providerId="ADAL" clId="{A2683F24-1936-434E-9667-E41E780841B1}" dt="2025-11-12T08:55:51.509" v="77" actId="5793"/>
          <ac:spMkLst>
            <pc:docMk/>
            <pc:sldMk cId="993789709" sldId="256"/>
            <ac:spMk id="47" creationId="{00000000-0000-0000-0000-000000000000}"/>
          </ac:spMkLst>
        </pc:spChg>
        <pc:spChg chg="del mod">
          <ac:chgData name="Gijs Winkelhorst" userId="eba424e9-02c1-4c84-873a-4e19e2d81c7c" providerId="ADAL" clId="{A2683F24-1936-434E-9667-E41E780841B1}" dt="2025-11-12T09:13:44.109" v="248"/>
          <ac:spMkLst>
            <pc:docMk/>
            <pc:sldMk cId="993789709" sldId="256"/>
            <ac:spMk id="48" creationId="{00000000-0000-0000-0000-000000000000}"/>
          </ac:spMkLst>
        </pc:spChg>
        <pc:spChg chg="del mod">
          <ac:chgData name="Gijs Winkelhorst" userId="eba424e9-02c1-4c84-873a-4e19e2d81c7c" providerId="ADAL" clId="{A2683F24-1936-434E-9667-E41E780841B1}" dt="2025-11-12T08:51:46.547" v="65"/>
          <ac:spMkLst>
            <pc:docMk/>
            <pc:sldMk cId="993789709" sldId="256"/>
            <ac:spMk id="53" creationId="{00000000-0000-0000-0000-000000000000}"/>
          </ac:spMkLst>
        </pc:spChg>
        <pc:spChg chg="add del mod">
          <ac:chgData name="Gijs Winkelhorst" userId="eba424e9-02c1-4c84-873a-4e19e2d81c7c" providerId="ADAL" clId="{A2683F24-1936-434E-9667-E41E780841B1}" dt="2025-11-12T09:37:16.864" v="274" actId="478"/>
          <ac:spMkLst>
            <pc:docMk/>
            <pc:sldMk cId="993789709" sldId="256"/>
            <ac:spMk id="83" creationId="{F3BA1773-7524-839B-45B3-2D70B3254CC5}"/>
          </ac:spMkLst>
        </pc:spChg>
        <pc:spChg chg="mod">
          <ac:chgData name="Gijs Winkelhorst" userId="eba424e9-02c1-4c84-873a-4e19e2d81c7c" providerId="ADAL" clId="{A2683F24-1936-434E-9667-E41E780841B1}" dt="2025-11-12T09:09:12.880" v="185"/>
          <ac:spMkLst>
            <pc:docMk/>
            <pc:sldMk cId="993789709" sldId="256"/>
            <ac:spMk id="127" creationId="{C0206DEC-790E-F75B-48D0-33BFCE3A7AE5}"/>
          </ac:spMkLst>
        </pc:spChg>
        <pc:spChg chg="del mod">
          <ac:chgData name="Gijs Winkelhorst" userId="eba424e9-02c1-4c84-873a-4e19e2d81c7c" providerId="ADAL" clId="{A2683F24-1936-434E-9667-E41E780841B1}" dt="2025-11-12T08:59:23.154" v="86" actId="478"/>
          <ac:spMkLst>
            <pc:docMk/>
            <pc:sldMk cId="993789709" sldId="256"/>
            <ac:spMk id="132" creationId="{51B18738-638B-AAB0-F8C4-D8C7FF014003}"/>
          </ac:spMkLst>
        </pc:spChg>
        <pc:spChg chg="del mod">
          <ac:chgData name="Gijs Winkelhorst" userId="eba424e9-02c1-4c84-873a-4e19e2d81c7c" providerId="ADAL" clId="{A2683F24-1936-434E-9667-E41E780841B1}" dt="2025-11-12T08:59:20.234" v="84" actId="478"/>
          <ac:spMkLst>
            <pc:docMk/>
            <pc:sldMk cId="993789709" sldId="256"/>
            <ac:spMk id="133" creationId="{253A53FF-8567-9B2A-71DD-F30D1CFF0F2B}"/>
          </ac:spMkLst>
        </pc:spChg>
        <pc:spChg chg="del mod">
          <ac:chgData name="Gijs Winkelhorst" userId="eba424e9-02c1-4c84-873a-4e19e2d81c7c" providerId="ADAL" clId="{A2683F24-1936-434E-9667-E41E780841B1}" dt="2025-11-12T09:09:20.460" v="188"/>
          <ac:spMkLst>
            <pc:docMk/>
            <pc:sldMk cId="993789709" sldId="256"/>
            <ac:spMk id="134" creationId="{D7202CDD-C320-C757-C3CE-909E7C720816}"/>
          </ac:spMkLst>
        </pc:spChg>
        <pc:grpChg chg="del">
          <ac:chgData name="Gijs Winkelhorst" userId="eba424e9-02c1-4c84-873a-4e19e2d81c7c" providerId="ADAL" clId="{A2683F24-1936-434E-9667-E41E780841B1}" dt="2025-11-12T08:59:14.906" v="78" actId="478"/>
          <ac:grpSpMkLst>
            <pc:docMk/>
            <pc:sldMk cId="993789709" sldId="256"/>
            <ac:grpSpMk id="17" creationId="{EB94B522-524F-085C-9961-5EEFFEB16B27}"/>
          </ac:grpSpMkLst>
        </pc:grpChg>
        <pc:picChg chg="add mod">
          <ac:chgData name="Gijs Winkelhorst" userId="eba424e9-02c1-4c84-873a-4e19e2d81c7c" providerId="ADAL" clId="{A2683F24-1936-434E-9667-E41E780841B1}" dt="2025-11-12T09:32:10.297" v="264" actId="1076"/>
          <ac:picMkLst>
            <pc:docMk/>
            <pc:sldMk cId="993789709" sldId="256"/>
            <ac:picMk id="5" creationId="{D7508B9D-73C7-7512-2BBD-193AD9BF95C4}"/>
          </ac:picMkLst>
        </pc:picChg>
        <pc:picChg chg="del">
          <ac:chgData name="Gijs Winkelhorst" userId="eba424e9-02c1-4c84-873a-4e19e2d81c7c" providerId="ADAL" clId="{A2683F24-1936-434E-9667-E41E780841B1}" dt="2025-11-12T08:49:49.492" v="61" actId="478"/>
          <ac:picMkLst>
            <pc:docMk/>
            <pc:sldMk cId="993789709" sldId="256"/>
            <ac:picMk id="8" creationId="{C6A0C25B-FD53-9B15-E6C2-010677183905}"/>
          </ac:picMkLst>
        </pc:picChg>
        <pc:picChg chg="add mod">
          <ac:chgData name="Gijs Winkelhorst" userId="eba424e9-02c1-4c84-873a-4e19e2d81c7c" providerId="ADAL" clId="{A2683F24-1936-434E-9667-E41E780841B1}" dt="2025-11-12T09:09:31.299" v="191" actId="1076"/>
          <ac:picMkLst>
            <pc:docMk/>
            <pc:sldMk cId="993789709" sldId="256"/>
            <ac:picMk id="14" creationId="{20C95204-7F29-EE83-5666-50D057B60F55}"/>
          </ac:picMkLst>
        </pc:picChg>
        <pc:picChg chg="add mod">
          <ac:chgData name="Gijs Winkelhorst" userId="eba424e9-02c1-4c84-873a-4e19e2d81c7c" providerId="ADAL" clId="{A2683F24-1936-434E-9667-E41E780841B1}" dt="2025-11-12T09:37:25.279" v="276" actId="1076"/>
          <ac:picMkLst>
            <pc:docMk/>
            <pc:sldMk cId="993789709" sldId="256"/>
            <ac:picMk id="26" creationId="{31BC7FE8-4F77-8634-3408-5A6CBCD89F64}"/>
          </ac:picMkLst>
        </pc:picChg>
        <pc:picChg chg="del">
          <ac:chgData name="Gijs Winkelhorst" userId="eba424e9-02c1-4c84-873a-4e19e2d81c7c" providerId="ADAL" clId="{A2683F24-1936-434E-9667-E41E780841B1}" dt="2025-11-12T08:49:48" v="60" actId="478"/>
          <ac:picMkLst>
            <pc:docMk/>
            <pc:sldMk cId="993789709" sldId="256"/>
            <ac:picMk id="41" creationId="{B7B5EA3A-630C-E9D9-A25D-5A554175A4BE}"/>
          </ac:picMkLst>
        </pc:picChg>
        <pc:picChg chg="del">
          <ac:chgData name="Gijs Winkelhorst" userId="eba424e9-02c1-4c84-873a-4e19e2d81c7c" providerId="ADAL" clId="{A2683F24-1936-434E-9667-E41E780841B1}" dt="2025-11-12T08:59:15.687" v="79" actId="478"/>
          <ac:picMkLst>
            <pc:docMk/>
            <pc:sldMk cId="993789709" sldId="256"/>
            <ac:picMk id="128" creationId="{818E7D11-E6BE-1E7D-E521-604311171366}"/>
          </ac:picMkLst>
        </pc:picChg>
        <pc:picChg chg="del">
          <ac:chgData name="Gijs Winkelhorst" userId="eba424e9-02c1-4c84-873a-4e19e2d81c7c" providerId="ADAL" clId="{A2683F24-1936-434E-9667-E41E780841B1}" dt="2025-11-12T08:59:16.227" v="80" actId="478"/>
          <ac:picMkLst>
            <pc:docMk/>
            <pc:sldMk cId="993789709" sldId="256"/>
            <ac:picMk id="129" creationId="{41FAAB64-3552-E812-F1F7-0ED6E6005A35}"/>
          </ac:picMkLst>
        </pc:picChg>
        <pc:picChg chg="del">
          <ac:chgData name="Gijs Winkelhorst" userId="eba424e9-02c1-4c84-873a-4e19e2d81c7c" providerId="ADAL" clId="{A2683F24-1936-434E-9667-E41E780841B1}" dt="2025-11-12T08:59:16.754" v="81" actId="478"/>
          <ac:picMkLst>
            <pc:docMk/>
            <pc:sldMk cId="993789709" sldId="256"/>
            <ac:picMk id="130" creationId="{81772B6D-F43F-AE69-617A-FD5141BF151A}"/>
          </ac:picMkLst>
        </pc:picChg>
        <pc:picChg chg="del">
          <ac:chgData name="Gijs Winkelhorst" userId="eba424e9-02c1-4c84-873a-4e19e2d81c7c" providerId="ADAL" clId="{A2683F24-1936-434E-9667-E41E780841B1}" dt="2025-11-12T08:59:17.314" v="82" actId="478"/>
          <ac:picMkLst>
            <pc:docMk/>
            <pc:sldMk cId="993789709" sldId="256"/>
            <ac:picMk id="131" creationId="{2C11251D-0344-7F0A-7D62-71F7E4B85E3F}"/>
          </ac:picMkLst>
        </pc:picChg>
        <pc:picChg chg="del">
          <ac:chgData name="Gijs Winkelhorst" userId="eba424e9-02c1-4c84-873a-4e19e2d81c7c" providerId="ADAL" clId="{A2683F24-1936-434E-9667-E41E780841B1}" dt="2025-11-12T09:03:23.465" v="174" actId="478"/>
          <ac:picMkLst>
            <pc:docMk/>
            <pc:sldMk cId="993789709" sldId="256"/>
            <ac:picMk id="1026" creationId="{F3AC6255-DABA-DC1D-F8CC-7B34163181DB}"/>
          </ac:picMkLst>
        </pc:picChg>
        <pc:picChg chg="add mod">
          <ac:chgData name="Gijs Winkelhorst" userId="eba424e9-02c1-4c84-873a-4e19e2d81c7c" providerId="ADAL" clId="{A2683F24-1936-434E-9667-E41E780841B1}" dt="2025-11-12T08:52:22.525" v="74" actId="1076"/>
          <ac:picMkLst>
            <pc:docMk/>
            <pc:sldMk cId="993789709" sldId="256"/>
            <ac:picMk id="1028" creationId="{B1850073-8444-0C8A-6821-5D53404AB8EF}"/>
          </ac:picMkLst>
        </pc:picChg>
        <pc:picChg chg="add mod">
          <ac:chgData name="Gijs Winkelhorst" userId="eba424e9-02c1-4c84-873a-4e19e2d81c7c" providerId="ADAL" clId="{A2683F24-1936-434E-9667-E41E780841B1}" dt="2025-11-12T09:09:25.349" v="189" actId="1076"/>
          <ac:picMkLst>
            <pc:docMk/>
            <pc:sldMk cId="993789709" sldId="256"/>
            <ac:picMk id="1030" creationId="{F2A25AF2-46EA-AF25-1286-85B76D35E339}"/>
          </ac:picMkLst>
        </pc:picChg>
        <pc:picChg chg="add mod">
          <ac:chgData name="Gijs Winkelhorst" userId="eba424e9-02c1-4c84-873a-4e19e2d81c7c" providerId="ADAL" clId="{A2683F24-1936-434E-9667-E41E780841B1}" dt="2025-11-12T09:09:29.085" v="190" actId="1076"/>
          <ac:picMkLst>
            <pc:docMk/>
            <pc:sldMk cId="993789709" sldId="256"/>
            <ac:picMk id="1032" creationId="{B5BD61CF-2F17-A824-B57B-B7448118484B}"/>
          </ac:picMkLst>
        </pc:picChg>
        <pc:picChg chg="add mod">
          <ac:chgData name="Gijs Winkelhorst" userId="eba424e9-02c1-4c84-873a-4e19e2d81c7c" providerId="ADAL" clId="{A2683F24-1936-434E-9667-E41E780841B1}" dt="2025-11-12T09:34:12.739" v="269" actId="1076"/>
          <ac:picMkLst>
            <pc:docMk/>
            <pc:sldMk cId="993789709" sldId="256"/>
            <ac:picMk id="1036" creationId="{91408A98-A248-2C54-BF8E-116E99468888}"/>
          </ac:picMkLst>
        </pc:picChg>
        <pc:picChg chg="add mod">
          <ac:chgData name="Gijs Winkelhorst" userId="eba424e9-02c1-4c84-873a-4e19e2d81c7c" providerId="ADAL" clId="{A2683F24-1936-434E-9667-E41E780841B1}" dt="2025-11-12T09:34:06.287" v="266" actId="1076"/>
          <ac:picMkLst>
            <pc:docMk/>
            <pc:sldMk cId="993789709" sldId="256"/>
            <ac:picMk id="1038" creationId="{12411E92-93A0-6A58-41D6-A4818CD1889E}"/>
          </ac:picMkLst>
        </pc:picChg>
      </pc:sldChg>
    </pc:docChg>
  </pc:docChgLst>
  <pc:docChgLst>
    <pc:chgData name="Sven Kerkhof" userId="S::549116@student.saxion.nl::d6e3c3e5-5d3b-4c1b-82bf-312b76147dd9" providerId="AD" clId="Web-{D0090CB9-AC9B-A533-C27E-4B12F8A04563}"/>
    <pc:docChg chg="modSld">
      <pc:chgData name="Sven Kerkhof" userId="S::549116@student.saxion.nl::d6e3c3e5-5d3b-4c1b-82bf-312b76147dd9" providerId="AD" clId="Web-{D0090CB9-AC9B-A533-C27E-4B12F8A04563}" dt="2025-11-12T09:23:23.932" v="855" actId="20577"/>
      <pc:docMkLst>
        <pc:docMk/>
      </pc:docMkLst>
      <pc:sldChg chg="addSp delSp modSp">
        <pc:chgData name="Sven Kerkhof" userId="S::549116@student.saxion.nl::d6e3c3e5-5d3b-4c1b-82bf-312b76147dd9" providerId="AD" clId="Web-{D0090CB9-AC9B-A533-C27E-4B12F8A04563}" dt="2025-11-12T09:23:23.932" v="855" actId="20577"/>
        <pc:sldMkLst>
          <pc:docMk/>
          <pc:sldMk cId="993789709" sldId="256"/>
        </pc:sldMkLst>
        <pc:spChg chg="mod">
          <ac:chgData name="Sven Kerkhof" userId="S::549116@student.saxion.nl::d6e3c3e5-5d3b-4c1b-82bf-312b76147dd9" providerId="AD" clId="Web-{D0090CB9-AC9B-A533-C27E-4B12F8A04563}" dt="2025-11-12T09:23:23.932" v="855" actId="20577"/>
          <ac:spMkLst>
            <pc:docMk/>
            <pc:sldMk cId="993789709" sldId="256"/>
            <ac:spMk id="10" creationId="{063CB2A2-C951-9DB3-ED23-F7A8B7FB0470}"/>
          </ac:spMkLst>
        </pc:spChg>
        <pc:spChg chg="mod">
          <ac:chgData name="Sven Kerkhof" userId="S::549116@student.saxion.nl::d6e3c3e5-5d3b-4c1b-82bf-312b76147dd9" providerId="AD" clId="Web-{D0090CB9-AC9B-A533-C27E-4B12F8A04563}" dt="2025-11-12T09:13:57.699" v="626" actId="20577"/>
          <ac:spMkLst>
            <pc:docMk/>
            <pc:sldMk cId="993789709" sldId="256"/>
            <ac:spMk id="22" creationId="{09176E99-7889-19B2-EBB4-AA825EDE08EC}"/>
          </ac:spMkLst>
        </pc:spChg>
        <pc:spChg chg="mod">
          <ac:chgData name="Sven Kerkhof" userId="S::549116@student.saxion.nl::d6e3c3e5-5d3b-4c1b-82bf-312b76147dd9" providerId="AD" clId="Web-{D0090CB9-AC9B-A533-C27E-4B12F8A04563}" dt="2025-11-12T09:10:16.554" v="611" actId="20577"/>
          <ac:spMkLst>
            <pc:docMk/>
            <pc:sldMk cId="993789709" sldId="256"/>
            <ac:spMk id="23" creationId="{00000000-0000-0000-0000-000000000000}"/>
          </ac:spMkLst>
        </pc:spChg>
        <pc:spChg chg="mod">
          <ac:chgData name="Sven Kerkhof" userId="S::549116@student.saxion.nl::d6e3c3e5-5d3b-4c1b-82bf-312b76147dd9" providerId="AD" clId="Web-{D0090CB9-AC9B-A533-C27E-4B12F8A04563}" dt="2025-11-12T09:17:40.605" v="634" actId="14100"/>
          <ac:spMkLst>
            <pc:docMk/>
            <pc:sldMk cId="993789709" sldId="256"/>
            <ac:spMk id="45" creationId="{00000000-0000-0000-0000-000000000000}"/>
          </ac:spMkLst>
        </pc:spChg>
        <pc:spChg chg="mod">
          <ac:chgData name="Sven Kerkhof" userId="S::549116@student.saxion.nl::d6e3c3e5-5d3b-4c1b-82bf-312b76147dd9" providerId="AD" clId="Web-{D0090CB9-AC9B-A533-C27E-4B12F8A04563}" dt="2025-11-12T09:18:57.703" v="636" actId="20577"/>
          <ac:spMkLst>
            <pc:docMk/>
            <pc:sldMk cId="993789709" sldId="256"/>
            <ac:spMk id="47" creationId="{00000000-0000-0000-0000-000000000000}"/>
          </ac:spMkLst>
        </pc:spChg>
        <pc:spChg chg="mod">
          <ac:chgData name="Sven Kerkhof" userId="S::549116@student.saxion.nl::d6e3c3e5-5d3b-4c1b-82bf-312b76147dd9" providerId="AD" clId="Web-{D0090CB9-AC9B-A533-C27E-4B12F8A04563}" dt="2025-11-12T09:16:48.803" v="630" actId="1076"/>
          <ac:spMkLst>
            <pc:docMk/>
            <pc:sldMk cId="993789709" sldId="256"/>
            <ac:spMk id="54" creationId="{00000000-0000-0000-0000-000000000000}"/>
          </ac:spMkLst>
        </pc:spChg>
        <pc:spChg chg="mod">
          <ac:chgData name="Sven Kerkhof" userId="S::549116@student.saxion.nl::d6e3c3e5-5d3b-4c1b-82bf-312b76147dd9" providerId="AD" clId="Web-{D0090CB9-AC9B-A533-C27E-4B12F8A04563}" dt="2025-11-12T09:16:25.286" v="628" actId="14100"/>
          <ac:spMkLst>
            <pc:docMk/>
            <pc:sldMk cId="993789709" sldId="256"/>
            <ac:spMk id="57" creationId="{00000000-0000-0000-0000-000000000000}"/>
          </ac:spMkLst>
        </pc:spChg>
        <pc:spChg chg="mod">
          <ac:chgData name="Sven Kerkhof" userId="S::549116@student.saxion.nl::d6e3c3e5-5d3b-4c1b-82bf-312b76147dd9" providerId="AD" clId="Web-{D0090CB9-AC9B-A533-C27E-4B12F8A04563}" dt="2025-11-12T09:22:34.368" v="774" actId="20577"/>
          <ac:spMkLst>
            <pc:docMk/>
            <pc:sldMk cId="993789709" sldId="256"/>
            <ac:spMk id="83" creationId="{F3BA1773-7524-839B-45B3-2D70B3254CC5}"/>
          </ac:spMkLst>
        </pc:spChg>
        <pc:picChg chg="del">
          <ac:chgData name="Sven Kerkhof" userId="S::549116@student.saxion.nl::d6e3c3e5-5d3b-4c1b-82bf-312b76147dd9" providerId="AD" clId="Web-{D0090CB9-AC9B-A533-C27E-4B12F8A04563}" dt="2025-11-12T08:53:41.454" v="1"/>
          <ac:picMkLst>
            <pc:docMk/>
            <pc:sldMk cId="993789709" sldId="256"/>
            <ac:picMk id="3" creationId="{94E19E5E-8AF2-84D7-DFD9-8C73499ADB33}"/>
          </ac:picMkLst>
        </pc:picChg>
        <pc:picChg chg="del">
          <ac:chgData name="Sven Kerkhof" userId="S::549116@student.saxion.nl::d6e3c3e5-5d3b-4c1b-82bf-312b76147dd9" providerId="AD" clId="Web-{D0090CB9-AC9B-A533-C27E-4B12F8A04563}" dt="2025-11-12T08:53:38.735" v="0"/>
          <ac:picMkLst>
            <pc:docMk/>
            <pc:sldMk cId="993789709" sldId="256"/>
            <ac:picMk id="4" creationId="{793EC548-973F-B746-B0C0-B5A721F3FFBB}"/>
          </ac:picMkLst>
        </pc:picChg>
        <pc:picChg chg="add mod">
          <ac:chgData name="Sven Kerkhof" userId="S::549116@student.saxion.nl::d6e3c3e5-5d3b-4c1b-82bf-312b76147dd9" providerId="AD" clId="Web-{D0090CB9-AC9B-A533-C27E-4B12F8A04563}" dt="2025-11-12T08:54:14.986" v="9" actId="14100"/>
          <ac:picMkLst>
            <pc:docMk/>
            <pc:sldMk cId="993789709" sldId="256"/>
            <ac:picMk id="9" creationId="{72872AD1-88AA-7181-315A-41229A7710C7}"/>
          </ac:picMkLst>
        </pc:picChg>
        <pc:picChg chg="del">
          <ac:chgData name="Sven Kerkhof" userId="S::549116@student.saxion.nl::d6e3c3e5-5d3b-4c1b-82bf-312b76147dd9" providerId="AD" clId="Web-{D0090CB9-AC9B-A533-C27E-4B12F8A04563}" dt="2025-11-12T08:53:43.813" v="2"/>
          <ac:picMkLst>
            <pc:docMk/>
            <pc:sldMk cId="993789709" sldId="256"/>
            <ac:picMk id="1034" creationId="{DDF09838-D677-01B2-86A4-C8514C7105BF}"/>
          </ac:picMkLst>
        </pc:picChg>
      </pc:sldChg>
    </pc:docChg>
  </pc:docChgLst>
</pc:chgInfo>
</file>

<file path=ppt/media/image1.jpeg>
</file>

<file path=ppt/media/image10.png>
</file>

<file path=ppt/media/image11.jpeg>
</file>

<file path=ppt/media/image12.jpeg>
</file>

<file path=ppt/media/image13.jpeg>
</file>

<file path=ppt/media/image14.jpeg>
</file>

<file path=ppt/media/image15.jpeg>
</file>

<file path=ppt/media/image16.png>
</file>

<file path=ppt/media/image2.jpe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1" y="1"/>
            <a:ext cx="4301493" cy="717636"/>
          </a:xfrm>
          <a:prstGeom prst="rect">
            <a:avLst/>
          </a:prstGeom>
        </p:spPr>
        <p:txBody>
          <a:bodyPr vert="horz" lIns="43737" tIns="21870" rIns="43737" bIns="21870" rtlCol="0"/>
          <a:lstStyle>
            <a:lvl1pPr algn="l">
              <a:defRPr sz="600"/>
            </a:lvl1pPr>
          </a:lstStyle>
          <a:p>
            <a:endParaRPr lang="nl-NL"/>
          </a:p>
        </p:txBody>
      </p:sp>
      <p:sp>
        <p:nvSpPr>
          <p:cNvPr id="3" name="Tijdelijke aanduiding voor datum 2"/>
          <p:cNvSpPr>
            <a:spLocks noGrp="1"/>
          </p:cNvSpPr>
          <p:nvPr>
            <p:ph type="dt" idx="1"/>
          </p:nvPr>
        </p:nvSpPr>
        <p:spPr>
          <a:xfrm>
            <a:off x="5622887" y="1"/>
            <a:ext cx="4301493" cy="717636"/>
          </a:xfrm>
          <a:prstGeom prst="rect">
            <a:avLst/>
          </a:prstGeom>
        </p:spPr>
        <p:txBody>
          <a:bodyPr vert="horz" lIns="43737" tIns="21870" rIns="43737" bIns="21870" rtlCol="0"/>
          <a:lstStyle>
            <a:lvl1pPr algn="r">
              <a:defRPr sz="600"/>
            </a:lvl1pPr>
          </a:lstStyle>
          <a:p>
            <a:fld id="{0F963DC8-CD53-4FF3-B7E9-6B7D524F603A}" type="datetimeFigureOut">
              <a:rPr lang="nl-NL" smtClean="0"/>
              <a:pPr/>
              <a:t>12-11-2025</a:t>
            </a:fld>
            <a:endParaRPr lang="nl-NL"/>
          </a:p>
        </p:txBody>
      </p:sp>
      <p:sp>
        <p:nvSpPr>
          <p:cNvPr id="4" name="Tijdelijke aanduiding voor dia-afbeelding 3"/>
          <p:cNvSpPr>
            <a:spLocks noGrp="1" noRot="1" noChangeAspect="1"/>
          </p:cNvSpPr>
          <p:nvPr>
            <p:ph type="sldImg" idx="2"/>
          </p:nvPr>
        </p:nvSpPr>
        <p:spPr>
          <a:xfrm>
            <a:off x="3060700" y="1079500"/>
            <a:ext cx="3805238" cy="5378450"/>
          </a:xfrm>
          <a:prstGeom prst="rect">
            <a:avLst/>
          </a:prstGeom>
          <a:noFill/>
          <a:ln w="12700">
            <a:solidFill>
              <a:prstClr val="black"/>
            </a:solidFill>
          </a:ln>
        </p:spPr>
        <p:txBody>
          <a:bodyPr vert="horz" lIns="43737" tIns="21870" rIns="43737" bIns="21870" rtlCol="0" anchor="ctr"/>
          <a:lstStyle/>
          <a:p>
            <a:endParaRPr lang="nl-NL"/>
          </a:p>
        </p:txBody>
      </p:sp>
      <p:sp>
        <p:nvSpPr>
          <p:cNvPr id="5" name="Tijdelijke aanduiding voor notities 4"/>
          <p:cNvSpPr>
            <a:spLocks noGrp="1"/>
          </p:cNvSpPr>
          <p:nvPr>
            <p:ph type="body" sz="quarter" idx="3"/>
          </p:nvPr>
        </p:nvSpPr>
        <p:spPr>
          <a:xfrm>
            <a:off x="992363" y="6818683"/>
            <a:ext cx="7941914" cy="6460247"/>
          </a:xfrm>
          <a:prstGeom prst="rect">
            <a:avLst/>
          </a:prstGeom>
        </p:spPr>
        <p:txBody>
          <a:bodyPr vert="horz" lIns="43737" tIns="21870" rIns="43737" bIns="2187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1" y="13635835"/>
            <a:ext cx="4301493" cy="717636"/>
          </a:xfrm>
          <a:prstGeom prst="rect">
            <a:avLst/>
          </a:prstGeom>
        </p:spPr>
        <p:txBody>
          <a:bodyPr vert="horz" lIns="43737" tIns="21870" rIns="43737" bIns="21870" rtlCol="0" anchor="b"/>
          <a:lstStyle>
            <a:lvl1pPr algn="l">
              <a:defRPr sz="600"/>
            </a:lvl1pPr>
          </a:lstStyle>
          <a:p>
            <a:endParaRPr lang="nl-NL"/>
          </a:p>
        </p:txBody>
      </p:sp>
      <p:sp>
        <p:nvSpPr>
          <p:cNvPr id="7" name="Tijdelijke aanduiding voor dianummer 6"/>
          <p:cNvSpPr>
            <a:spLocks noGrp="1"/>
          </p:cNvSpPr>
          <p:nvPr>
            <p:ph type="sldNum" sz="quarter" idx="5"/>
          </p:nvPr>
        </p:nvSpPr>
        <p:spPr>
          <a:xfrm>
            <a:off x="5622887" y="13635835"/>
            <a:ext cx="4301493" cy="717636"/>
          </a:xfrm>
          <a:prstGeom prst="rect">
            <a:avLst/>
          </a:prstGeom>
        </p:spPr>
        <p:txBody>
          <a:bodyPr vert="horz" lIns="43737" tIns="21870" rIns="43737" bIns="21870" rtlCol="0" anchor="b"/>
          <a:lstStyle>
            <a:lvl1pPr algn="r">
              <a:defRPr sz="600"/>
            </a:lvl1pPr>
          </a:lstStyle>
          <a:p>
            <a:fld id="{32A538A0-69D2-47C3-8E7F-63EBD8979BBB}" type="slidenum">
              <a:rPr lang="nl-NL" smtClean="0"/>
              <a:pPr/>
              <a:t>‹#›</a:t>
            </a:fld>
            <a:endParaRPr lang="nl-NL"/>
          </a:p>
        </p:txBody>
      </p:sp>
    </p:spTree>
    <p:extLst>
      <p:ext uri="{BB962C8B-B14F-4D97-AF65-F5344CB8AC3E}">
        <p14:creationId xmlns:p14="http://schemas.microsoft.com/office/powerpoint/2010/main" val="3750463925"/>
      </p:ext>
    </p:extLst>
  </p:cSld>
  <p:clrMap bg1="lt1" tx1="dk1" bg2="lt2" tx2="dk2" accent1="accent1" accent2="accent2" accent3="accent3" accent4="accent4" accent5="accent5" accent6="accent6" hlink="hlink" folHlink="folHlink"/>
  <p:notesStyle>
    <a:lvl1pPr marL="0" algn="l" defTabSz="1293510" rtl="0" eaLnBrk="1" latinLnBrk="0" hangingPunct="1">
      <a:defRPr sz="1700" kern="1200">
        <a:solidFill>
          <a:schemeClr val="tx1"/>
        </a:solidFill>
        <a:latin typeface="+mn-lt"/>
        <a:ea typeface="+mn-ea"/>
        <a:cs typeface="+mn-cs"/>
      </a:defRPr>
    </a:lvl1pPr>
    <a:lvl2pPr marL="646755" algn="l" defTabSz="1293510" rtl="0" eaLnBrk="1" latinLnBrk="0" hangingPunct="1">
      <a:defRPr sz="1700" kern="1200">
        <a:solidFill>
          <a:schemeClr val="tx1"/>
        </a:solidFill>
        <a:latin typeface="+mn-lt"/>
        <a:ea typeface="+mn-ea"/>
        <a:cs typeface="+mn-cs"/>
      </a:defRPr>
    </a:lvl2pPr>
    <a:lvl3pPr marL="1293510" algn="l" defTabSz="1293510" rtl="0" eaLnBrk="1" latinLnBrk="0" hangingPunct="1">
      <a:defRPr sz="1700" kern="1200">
        <a:solidFill>
          <a:schemeClr val="tx1"/>
        </a:solidFill>
        <a:latin typeface="+mn-lt"/>
        <a:ea typeface="+mn-ea"/>
        <a:cs typeface="+mn-cs"/>
      </a:defRPr>
    </a:lvl3pPr>
    <a:lvl4pPr marL="1940265" algn="l" defTabSz="1293510" rtl="0" eaLnBrk="1" latinLnBrk="0" hangingPunct="1">
      <a:defRPr sz="1700" kern="1200">
        <a:solidFill>
          <a:schemeClr val="tx1"/>
        </a:solidFill>
        <a:latin typeface="+mn-lt"/>
        <a:ea typeface="+mn-ea"/>
        <a:cs typeface="+mn-cs"/>
      </a:defRPr>
    </a:lvl4pPr>
    <a:lvl5pPr marL="2587020" algn="l" defTabSz="1293510" rtl="0" eaLnBrk="1" latinLnBrk="0" hangingPunct="1">
      <a:defRPr sz="1700" kern="1200">
        <a:solidFill>
          <a:schemeClr val="tx1"/>
        </a:solidFill>
        <a:latin typeface="+mn-lt"/>
        <a:ea typeface="+mn-ea"/>
        <a:cs typeface="+mn-cs"/>
      </a:defRPr>
    </a:lvl5pPr>
    <a:lvl6pPr marL="3233776" algn="l" defTabSz="1293510" rtl="0" eaLnBrk="1" latinLnBrk="0" hangingPunct="1">
      <a:defRPr sz="1700" kern="1200">
        <a:solidFill>
          <a:schemeClr val="tx1"/>
        </a:solidFill>
        <a:latin typeface="+mn-lt"/>
        <a:ea typeface="+mn-ea"/>
        <a:cs typeface="+mn-cs"/>
      </a:defRPr>
    </a:lvl6pPr>
    <a:lvl7pPr marL="3880531" algn="l" defTabSz="1293510" rtl="0" eaLnBrk="1" latinLnBrk="0" hangingPunct="1">
      <a:defRPr sz="1700" kern="1200">
        <a:solidFill>
          <a:schemeClr val="tx1"/>
        </a:solidFill>
        <a:latin typeface="+mn-lt"/>
        <a:ea typeface="+mn-ea"/>
        <a:cs typeface="+mn-cs"/>
      </a:defRPr>
    </a:lvl7pPr>
    <a:lvl8pPr marL="4527286" algn="l" defTabSz="1293510" rtl="0" eaLnBrk="1" latinLnBrk="0" hangingPunct="1">
      <a:defRPr sz="1700" kern="1200">
        <a:solidFill>
          <a:schemeClr val="tx1"/>
        </a:solidFill>
        <a:latin typeface="+mn-lt"/>
        <a:ea typeface="+mn-ea"/>
        <a:cs typeface="+mn-cs"/>
      </a:defRPr>
    </a:lvl8pPr>
    <a:lvl9pPr marL="5174041" algn="l" defTabSz="1293510" rtl="0" eaLnBrk="1" latinLnBrk="0" hangingPunct="1">
      <a:defRPr sz="1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32A538A0-69D2-47C3-8E7F-63EBD8979BBB}" type="slidenum">
              <a:rPr lang="nl-NL" smtClean="0"/>
              <a:pPr/>
              <a:t>1</a:t>
            </a:fld>
            <a:endParaRPr lang="nl-NL"/>
          </a:p>
        </p:txBody>
      </p:sp>
    </p:spTree>
    <p:extLst>
      <p:ext uri="{BB962C8B-B14F-4D97-AF65-F5344CB8AC3E}">
        <p14:creationId xmlns:p14="http://schemas.microsoft.com/office/powerpoint/2010/main" val="1119384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le 1"/>
          <p:cNvSpPr>
            <a:spLocks noGrp="1"/>
          </p:cNvSpPr>
          <p:nvPr>
            <p:ph type="ctrTitle"/>
          </p:nvPr>
        </p:nvSpPr>
        <p:spPr>
          <a:xfrm>
            <a:off x="2270998" y="13298392"/>
            <a:ext cx="25737979" cy="9176087"/>
          </a:xfrm>
        </p:spPr>
        <p:txBody>
          <a:bodyPr/>
          <a:lstStyle/>
          <a:p>
            <a:r>
              <a:rPr lang="nl-NL"/>
              <a:t>Klik om stijl te bewerken</a:t>
            </a:r>
          </a:p>
        </p:txBody>
      </p:sp>
      <p:sp>
        <p:nvSpPr>
          <p:cNvPr id="3" name="Subtitle 2"/>
          <p:cNvSpPr>
            <a:spLocks noGrp="1"/>
          </p:cNvSpPr>
          <p:nvPr>
            <p:ph type="subTitle" idx="1"/>
          </p:nvPr>
        </p:nvSpPr>
        <p:spPr>
          <a:xfrm>
            <a:off x="4541996" y="24258163"/>
            <a:ext cx="21195983" cy="10939957"/>
          </a:xfrm>
        </p:spPr>
        <p:txBody>
          <a:bodyPr/>
          <a:lstStyle>
            <a:lvl1pPr marL="0" indent="0" algn="ctr">
              <a:buNone/>
              <a:defRPr>
                <a:solidFill>
                  <a:schemeClr val="tx1">
                    <a:tint val="75000"/>
                  </a:schemeClr>
                </a:solidFill>
              </a:defRPr>
            </a:lvl1pPr>
            <a:lvl2pPr marL="2088179" indent="0" algn="ctr">
              <a:buNone/>
              <a:defRPr>
                <a:solidFill>
                  <a:schemeClr val="tx1">
                    <a:tint val="75000"/>
                  </a:schemeClr>
                </a:solidFill>
              </a:defRPr>
            </a:lvl2pPr>
            <a:lvl3pPr marL="4176356" indent="0" algn="ctr">
              <a:buNone/>
              <a:defRPr>
                <a:solidFill>
                  <a:schemeClr val="tx1">
                    <a:tint val="75000"/>
                  </a:schemeClr>
                </a:solidFill>
              </a:defRPr>
            </a:lvl3pPr>
            <a:lvl4pPr marL="6264535" indent="0" algn="ctr">
              <a:buNone/>
              <a:defRPr>
                <a:solidFill>
                  <a:schemeClr val="tx1">
                    <a:tint val="75000"/>
                  </a:schemeClr>
                </a:solidFill>
              </a:defRPr>
            </a:lvl4pPr>
            <a:lvl5pPr marL="8352714" indent="0" algn="ctr">
              <a:buNone/>
              <a:defRPr>
                <a:solidFill>
                  <a:schemeClr val="tx1">
                    <a:tint val="75000"/>
                  </a:schemeClr>
                </a:solidFill>
              </a:defRPr>
            </a:lvl5pPr>
            <a:lvl6pPr marL="10440891" indent="0" algn="ctr">
              <a:buNone/>
              <a:defRPr>
                <a:solidFill>
                  <a:schemeClr val="tx1">
                    <a:tint val="75000"/>
                  </a:schemeClr>
                </a:solidFill>
              </a:defRPr>
            </a:lvl6pPr>
            <a:lvl7pPr marL="12529070" indent="0" algn="ctr">
              <a:buNone/>
              <a:defRPr>
                <a:solidFill>
                  <a:schemeClr val="tx1">
                    <a:tint val="75000"/>
                  </a:schemeClr>
                </a:solidFill>
              </a:defRPr>
            </a:lvl7pPr>
            <a:lvl8pPr marL="14617247" indent="0" algn="ctr">
              <a:buNone/>
              <a:defRPr>
                <a:solidFill>
                  <a:schemeClr val="tx1">
                    <a:tint val="75000"/>
                  </a:schemeClr>
                </a:solidFill>
              </a:defRPr>
            </a:lvl8pPr>
            <a:lvl9pPr marL="16705426" indent="0" algn="ctr">
              <a:buNone/>
              <a:defRPr>
                <a:solidFill>
                  <a:schemeClr val="tx1">
                    <a:tint val="75000"/>
                  </a:schemeClr>
                </a:solidFill>
              </a:defRPr>
            </a:lvl9pPr>
          </a:lstStyle>
          <a:p>
            <a:r>
              <a:rPr lang="nl-NL"/>
              <a:t>Klikken om de ondertitelstijl van het model te bewerken</a:t>
            </a:r>
          </a:p>
        </p:txBody>
      </p:sp>
      <p:sp>
        <p:nvSpPr>
          <p:cNvPr id="4" name="Date Placeholder 3"/>
          <p:cNvSpPr>
            <a:spLocks noGrp="1"/>
          </p:cNvSpPr>
          <p:nvPr>
            <p:ph type="dt" sz="half" idx="10"/>
          </p:nvPr>
        </p:nvSpPr>
        <p:spPr/>
        <p:txBody>
          <a:bodyPr/>
          <a:lstStyle/>
          <a:p>
            <a:fld id="{D90DBD5B-FF4A-402E-8A8A-983BFB505810}" type="datetime1">
              <a:rPr lang="nl-NL" smtClean="0"/>
              <a:pPr/>
              <a:t>12-11-2025</a:t>
            </a:fld>
            <a:endParaRPr lang="nl-NL"/>
          </a:p>
        </p:txBody>
      </p:sp>
      <p:sp>
        <p:nvSpPr>
          <p:cNvPr id="5" name="Footer Placeholder 4"/>
          <p:cNvSpPr>
            <a:spLocks noGrp="1"/>
          </p:cNvSpPr>
          <p:nvPr>
            <p:ph type="ftr" sz="quarter" idx="11"/>
          </p:nvPr>
        </p:nvSpPr>
        <p:spPr/>
        <p:txBody>
          <a:bodyPr/>
          <a:lstStyle/>
          <a:p>
            <a:r>
              <a:rPr lang="nl-NL"/>
              <a:t>Step up to Saxion</a:t>
            </a:r>
          </a:p>
        </p:txBody>
      </p:sp>
      <p:sp>
        <p:nvSpPr>
          <p:cNvPr id="6" name="Slide Number Placeholder 5"/>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3861496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p>
        </p:txBody>
      </p:sp>
      <p:sp>
        <p:nvSpPr>
          <p:cNvPr id="3" name="Vertical Text Placeholder 2"/>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Date Placeholder 3"/>
          <p:cNvSpPr>
            <a:spLocks noGrp="1"/>
          </p:cNvSpPr>
          <p:nvPr>
            <p:ph type="dt" sz="half" idx="10"/>
          </p:nvPr>
        </p:nvSpPr>
        <p:spPr/>
        <p:txBody>
          <a:bodyPr/>
          <a:lstStyle/>
          <a:p>
            <a:fld id="{D0A264A1-B203-42AA-9DD5-8C99FDEAFA44}" type="datetime1">
              <a:rPr lang="nl-NL" smtClean="0"/>
              <a:pPr/>
              <a:t>12-11-2025</a:t>
            </a:fld>
            <a:endParaRPr lang="nl-NL"/>
          </a:p>
        </p:txBody>
      </p:sp>
      <p:sp>
        <p:nvSpPr>
          <p:cNvPr id="5" name="Footer Placeholder 4"/>
          <p:cNvSpPr>
            <a:spLocks noGrp="1"/>
          </p:cNvSpPr>
          <p:nvPr>
            <p:ph type="ftr" sz="quarter" idx="11"/>
          </p:nvPr>
        </p:nvSpPr>
        <p:spPr/>
        <p:txBody>
          <a:bodyPr/>
          <a:lstStyle/>
          <a:p>
            <a:r>
              <a:rPr lang="nl-NL"/>
              <a:t>Step up to Saxion</a:t>
            </a:r>
          </a:p>
        </p:txBody>
      </p:sp>
      <p:sp>
        <p:nvSpPr>
          <p:cNvPr id="6" name="Slide Number Placeholder 5"/>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10324522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1344535" y="7570770"/>
            <a:ext cx="15933784" cy="161275175"/>
          </a:xfrm>
        </p:spPr>
        <p:txBody>
          <a:bodyPr vert="eaVert"/>
          <a:lstStyle/>
          <a:p>
            <a:r>
              <a:rPr lang="nl-NL"/>
              <a:t>Klik om stijl te bewerken</a:t>
            </a:r>
          </a:p>
        </p:txBody>
      </p:sp>
      <p:sp>
        <p:nvSpPr>
          <p:cNvPr id="3" name="Vertical Text Placeholder 2"/>
          <p:cNvSpPr>
            <a:spLocks noGrp="1"/>
          </p:cNvSpPr>
          <p:nvPr>
            <p:ph type="body" orient="vert" idx="1"/>
          </p:nvPr>
        </p:nvSpPr>
        <p:spPr>
          <a:xfrm>
            <a:off x="3543179" y="7570770"/>
            <a:ext cx="47296691" cy="161275175"/>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Date Placeholder 3"/>
          <p:cNvSpPr>
            <a:spLocks noGrp="1"/>
          </p:cNvSpPr>
          <p:nvPr>
            <p:ph type="dt" sz="half" idx="10"/>
          </p:nvPr>
        </p:nvSpPr>
        <p:spPr/>
        <p:txBody>
          <a:bodyPr/>
          <a:lstStyle/>
          <a:p>
            <a:fld id="{D68CB035-89A0-433A-9713-49BD7CBED8E3}" type="datetime1">
              <a:rPr lang="nl-NL" smtClean="0"/>
              <a:pPr/>
              <a:t>12-11-2025</a:t>
            </a:fld>
            <a:endParaRPr lang="nl-NL"/>
          </a:p>
        </p:txBody>
      </p:sp>
      <p:sp>
        <p:nvSpPr>
          <p:cNvPr id="5" name="Footer Placeholder 4"/>
          <p:cNvSpPr>
            <a:spLocks noGrp="1"/>
          </p:cNvSpPr>
          <p:nvPr>
            <p:ph type="ftr" sz="quarter" idx="11"/>
          </p:nvPr>
        </p:nvSpPr>
        <p:spPr/>
        <p:txBody>
          <a:bodyPr/>
          <a:lstStyle/>
          <a:p>
            <a:r>
              <a:rPr lang="nl-NL"/>
              <a:t>Step up to Saxion</a:t>
            </a:r>
          </a:p>
        </p:txBody>
      </p:sp>
      <p:sp>
        <p:nvSpPr>
          <p:cNvPr id="6" name="Slide Number Placeholder 5"/>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810916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p>
        </p:txBody>
      </p:sp>
      <p:sp>
        <p:nvSpPr>
          <p:cNvPr id="3" name="Content Placeholder 2"/>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Date Placeholder 3"/>
          <p:cNvSpPr>
            <a:spLocks noGrp="1"/>
          </p:cNvSpPr>
          <p:nvPr>
            <p:ph type="dt" sz="half" idx="10"/>
          </p:nvPr>
        </p:nvSpPr>
        <p:spPr/>
        <p:txBody>
          <a:bodyPr/>
          <a:lstStyle/>
          <a:p>
            <a:fld id="{EE8C1BA0-96B8-4DE9-8EF7-6680FD9BFFD9}" type="datetime1">
              <a:rPr lang="nl-NL" smtClean="0"/>
              <a:pPr/>
              <a:t>12-11-2025</a:t>
            </a:fld>
            <a:endParaRPr lang="nl-NL"/>
          </a:p>
        </p:txBody>
      </p:sp>
      <p:sp>
        <p:nvSpPr>
          <p:cNvPr id="5" name="Footer Placeholder 4"/>
          <p:cNvSpPr>
            <a:spLocks noGrp="1"/>
          </p:cNvSpPr>
          <p:nvPr>
            <p:ph type="ftr" sz="quarter" idx="11"/>
          </p:nvPr>
        </p:nvSpPr>
        <p:spPr/>
        <p:txBody>
          <a:bodyPr/>
          <a:lstStyle/>
          <a:p>
            <a:r>
              <a:rPr lang="nl-NL"/>
              <a:t>Step up to Saxion</a:t>
            </a:r>
          </a:p>
        </p:txBody>
      </p:sp>
      <p:sp>
        <p:nvSpPr>
          <p:cNvPr id="6" name="Slide Number Placeholder 5"/>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2691159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p:nvPr>
        </p:nvSpPr>
        <p:spPr>
          <a:xfrm>
            <a:off x="2391909" y="27508445"/>
            <a:ext cx="25737979" cy="8502248"/>
          </a:xfrm>
        </p:spPr>
        <p:txBody>
          <a:bodyPr anchor="t"/>
          <a:lstStyle>
            <a:lvl1pPr algn="l">
              <a:defRPr sz="18200" b="1" cap="all"/>
            </a:lvl1pPr>
          </a:lstStyle>
          <a:p>
            <a:r>
              <a:rPr lang="nl-NL"/>
              <a:t>Klik om stijl te bewerken</a:t>
            </a:r>
          </a:p>
        </p:txBody>
      </p:sp>
      <p:sp>
        <p:nvSpPr>
          <p:cNvPr id="3" name="Text Placeholder 2"/>
          <p:cNvSpPr>
            <a:spLocks noGrp="1"/>
          </p:cNvSpPr>
          <p:nvPr>
            <p:ph type="body" idx="1"/>
          </p:nvPr>
        </p:nvSpPr>
        <p:spPr>
          <a:xfrm>
            <a:off x="2391909" y="18144083"/>
            <a:ext cx="25737979" cy="9364361"/>
          </a:xfrm>
        </p:spPr>
        <p:txBody>
          <a:bodyPr anchor="b"/>
          <a:lstStyle>
            <a:lvl1pPr marL="0" indent="0">
              <a:buNone/>
              <a:defRPr sz="9200">
                <a:solidFill>
                  <a:schemeClr val="tx1">
                    <a:tint val="75000"/>
                  </a:schemeClr>
                </a:solidFill>
              </a:defRPr>
            </a:lvl1pPr>
            <a:lvl2pPr marL="2088179" indent="0">
              <a:buNone/>
              <a:defRPr sz="8200">
                <a:solidFill>
                  <a:schemeClr val="tx1">
                    <a:tint val="75000"/>
                  </a:schemeClr>
                </a:solidFill>
              </a:defRPr>
            </a:lvl2pPr>
            <a:lvl3pPr marL="4176356" indent="0">
              <a:buNone/>
              <a:defRPr sz="7400">
                <a:solidFill>
                  <a:schemeClr val="tx1">
                    <a:tint val="75000"/>
                  </a:schemeClr>
                </a:solidFill>
              </a:defRPr>
            </a:lvl3pPr>
            <a:lvl4pPr marL="6264535" indent="0">
              <a:buNone/>
              <a:defRPr sz="6400">
                <a:solidFill>
                  <a:schemeClr val="tx1">
                    <a:tint val="75000"/>
                  </a:schemeClr>
                </a:solidFill>
              </a:defRPr>
            </a:lvl4pPr>
            <a:lvl5pPr marL="8352714" indent="0">
              <a:buNone/>
              <a:defRPr sz="6400">
                <a:solidFill>
                  <a:schemeClr val="tx1">
                    <a:tint val="75000"/>
                  </a:schemeClr>
                </a:solidFill>
              </a:defRPr>
            </a:lvl5pPr>
            <a:lvl6pPr marL="10440891" indent="0">
              <a:buNone/>
              <a:defRPr sz="6400">
                <a:solidFill>
                  <a:schemeClr val="tx1">
                    <a:tint val="75000"/>
                  </a:schemeClr>
                </a:solidFill>
              </a:defRPr>
            </a:lvl6pPr>
            <a:lvl7pPr marL="12529070" indent="0">
              <a:buNone/>
              <a:defRPr sz="6400">
                <a:solidFill>
                  <a:schemeClr val="tx1">
                    <a:tint val="75000"/>
                  </a:schemeClr>
                </a:solidFill>
              </a:defRPr>
            </a:lvl7pPr>
            <a:lvl8pPr marL="14617247" indent="0">
              <a:buNone/>
              <a:defRPr sz="6400">
                <a:solidFill>
                  <a:schemeClr val="tx1">
                    <a:tint val="75000"/>
                  </a:schemeClr>
                </a:solidFill>
              </a:defRPr>
            </a:lvl8pPr>
            <a:lvl9pPr marL="16705426" indent="0">
              <a:buNone/>
              <a:defRPr sz="6400">
                <a:solidFill>
                  <a:schemeClr val="tx1">
                    <a:tint val="75000"/>
                  </a:schemeClr>
                </a:solidFill>
              </a:defRPr>
            </a:lvl9pPr>
          </a:lstStyle>
          <a:p>
            <a:pPr lvl="0"/>
            <a:r>
              <a:rPr lang="nl-NL"/>
              <a:t>Klikken om de tekststijl van het model te bewerken</a:t>
            </a:r>
          </a:p>
        </p:txBody>
      </p:sp>
      <p:sp>
        <p:nvSpPr>
          <p:cNvPr id="4" name="Date Placeholder 3"/>
          <p:cNvSpPr>
            <a:spLocks noGrp="1"/>
          </p:cNvSpPr>
          <p:nvPr>
            <p:ph type="dt" sz="half" idx="10"/>
          </p:nvPr>
        </p:nvSpPr>
        <p:spPr/>
        <p:txBody>
          <a:bodyPr/>
          <a:lstStyle/>
          <a:p>
            <a:fld id="{A838540F-1CEC-4824-A90E-F2BCF9081926}" type="datetime1">
              <a:rPr lang="nl-NL" smtClean="0"/>
              <a:pPr/>
              <a:t>12-11-2025</a:t>
            </a:fld>
            <a:endParaRPr lang="nl-NL"/>
          </a:p>
        </p:txBody>
      </p:sp>
      <p:sp>
        <p:nvSpPr>
          <p:cNvPr id="5" name="Footer Placeholder 4"/>
          <p:cNvSpPr>
            <a:spLocks noGrp="1"/>
          </p:cNvSpPr>
          <p:nvPr>
            <p:ph type="ftr" sz="quarter" idx="11"/>
          </p:nvPr>
        </p:nvSpPr>
        <p:spPr/>
        <p:txBody>
          <a:bodyPr/>
          <a:lstStyle/>
          <a:p>
            <a:r>
              <a:rPr lang="nl-NL"/>
              <a:t>Step up to Saxion</a:t>
            </a:r>
          </a:p>
        </p:txBody>
      </p:sp>
      <p:sp>
        <p:nvSpPr>
          <p:cNvPr id="6" name="Slide Number Placeholder 5"/>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3468474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p>
        </p:txBody>
      </p:sp>
      <p:sp>
        <p:nvSpPr>
          <p:cNvPr id="3" name="Content Placeholder 2"/>
          <p:cNvSpPr>
            <a:spLocks noGrp="1"/>
          </p:cNvSpPr>
          <p:nvPr>
            <p:ph sz="half" idx="1"/>
          </p:nvPr>
        </p:nvSpPr>
        <p:spPr>
          <a:xfrm>
            <a:off x="3543180" y="44106657"/>
            <a:ext cx="31615237" cy="124739286"/>
          </a:xfrm>
        </p:spPr>
        <p:txBody>
          <a:bodyPr/>
          <a:lstStyle>
            <a:lvl1pPr>
              <a:defRPr sz="12700"/>
            </a:lvl1pPr>
            <a:lvl2pPr>
              <a:defRPr sz="10900"/>
            </a:lvl2pPr>
            <a:lvl3pPr>
              <a:defRPr sz="9200"/>
            </a:lvl3pPr>
            <a:lvl4pPr>
              <a:defRPr sz="8200"/>
            </a:lvl4pPr>
            <a:lvl5pPr>
              <a:defRPr sz="8200"/>
            </a:lvl5pPr>
            <a:lvl6pPr>
              <a:defRPr sz="8200"/>
            </a:lvl6pPr>
            <a:lvl7pPr>
              <a:defRPr sz="8200"/>
            </a:lvl7pPr>
            <a:lvl8pPr>
              <a:defRPr sz="8200"/>
            </a:lvl8pPr>
            <a:lvl9pPr>
              <a:defRPr sz="82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Content Placeholder 3"/>
          <p:cNvSpPr>
            <a:spLocks noGrp="1"/>
          </p:cNvSpPr>
          <p:nvPr>
            <p:ph sz="half" idx="2"/>
          </p:nvPr>
        </p:nvSpPr>
        <p:spPr>
          <a:xfrm>
            <a:off x="35663083" y="44106657"/>
            <a:ext cx="31615237" cy="124739286"/>
          </a:xfrm>
        </p:spPr>
        <p:txBody>
          <a:bodyPr/>
          <a:lstStyle>
            <a:lvl1pPr>
              <a:defRPr sz="12700"/>
            </a:lvl1pPr>
            <a:lvl2pPr>
              <a:defRPr sz="10900"/>
            </a:lvl2pPr>
            <a:lvl3pPr>
              <a:defRPr sz="9200"/>
            </a:lvl3pPr>
            <a:lvl4pPr>
              <a:defRPr sz="8200"/>
            </a:lvl4pPr>
            <a:lvl5pPr>
              <a:defRPr sz="8200"/>
            </a:lvl5pPr>
            <a:lvl6pPr>
              <a:defRPr sz="8200"/>
            </a:lvl6pPr>
            <a:lvl7pPr>
              <a:defRPr sz="8200"/>
            </a:lvl7pPr>
            <a:lvl8pPr>
              <a:defRPr sz="8200"/>
            </a:lvl8pPr>
            <a:lvl9pPr>
              <a:defRPr sz="82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Date Placeholder 4"/>
          <p:cNvSpPr>
            <a:spLocks noGrp="1"/>
          </p:cNvSpPr>
          <p:nvPr>
            <p:ph type="dt" sz="half" idx="10"/>
          </p:nvPr>
        </p:nvSpPr>
        <p:spPr/>
        <p:txBody>
          <a:bodyPr/>
          <a:lstStyle/>
          <a:p>
            <a:fld id="{9DC7F459-FF75-4105-A523-AE31CD662C7D}" type="datetime1">
              <a:rPr lang="nl-NL" smtClean="0"/>
              <a:pPr/>
              <a:t>12-11-2025</a:t>
            </a:fld>
            <a:endParaRPr lang="nl-NL"/>
          </a:p>
        </p:txBody>
      </p:sp>
      <p:sp>
        <p:nvSpPr>
          <p:cNvPr id="6" name="Footer Placeholder 5"/>
          <p:cNvSpPr>
            <a:spLocks noGrp="1"/>
          </p:cNvSpPr>
          <p:nvPr>
            <p:ph type="ftr" sz="quarter" idx="11"/>
          </p:nvPr>
        </p:nvSpPr>
        <p:spPr/>
        <p:txBody>
          <a:bodyPr/>
          <a:lstStyle/>
          <a:p>
            <a:r>
              <a:rPr lang="nl-NL"/>
              <a:t>Step up to Saxion</a:t>
            </a:r>
          </a:p>
        </p:txBody>
      </p:sp>
      <p:sp>
        <p:nvSpPr>
          <p:cNvPr id="7" name="Slide Number Placeholder 6"/>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2169951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a:xfrm>
            <a:off x="1513999" y="1714327"/>
            <a:ext cx="27251978" cy="7134755"/>
          </a:xfrm>
        </p:spPr>
        <p:txBody>
          <a:bodyPr/>
          <a:lstStyle>
            <a:lvl1pPr>
              <a:defRPr/>
            </a:lvl1pPr>
          </a:lstStyle>
          <a:p>
            <a:r>
              <a:rPr lang="nl-NL"/>
              <a:t>Klik om stijl te bewerken</a:t>
            </a:r>
          </a:p>
        </p:txBody>
      </p:sp>
      <p:sp>
        <p:nvSpPr>
          <p:cNvPr id="3" name="Text Placeholder 2"/>
          <p:cNvSpPr>
            <a:spLocks noGrp="1"/>
          </p:cNvSpPr>
          <p:nvPr>
            <p:ph type="body" idx="1"/>
          </p:nvPr>
        </p:nvSpPr>
        <p:spPr>
          <a:xfrm>
            <a:off x="1514000" y="9582375"/>
            <a:ext cx="13378914" cy="3993477"/>
          </a:xfrm>
        </p:spPr>
        <p:txBody>
          <a:bodyPr anchor="b"/>
          <a:lstStyle>
            <a:lvl1pPr marL="0" indent="0">
              <a:buNone/>
              <a:defRPr sz="10900" b="1"/>
            </a:lvl1pPr>
            <a:lvl2pPr marL="2088179" indent="0">
              <a:buNone/>
              <a:defRPr sz="9200" b="1"/>
            </a:lvl2pPr>
            <a:lvl3pPr marL="4176356" indent="0">
              <a:buNone/>
              <a:defRPr sz="8200" b="1"/>
            </a:lvl3pPr>
            <a:lvl4pPr marL="6264535" indent="0">
              <a:buNone/>
              <a:defRPr sz="7400" b="1"/>
            </a:lvl4pPr>
            <a:lvl5pPr marL="8352714" indent="0">
              <a:buNone/>
              <a:defRPr sz="7400" b="1"/>
            </a:lvl5pPr>
            <a:lvl6pPr marL="10440891" indent="0">
              <a:buNone/>
              <a:defRPr sz="7400" b="1"/>
            </a:lvl6pPr>
            <a:lvl7pPr marL="12529070" indent="0">
              <a:buNone/>
              <a:defRPr sz="7400" b="1"/>
            </a:lvl7pPr>
            <a:lvl8pPr marL="14617247" indent="0">
              <a:buNone/>
              <a:defRPr sz="7400" b="1"/>
            </a:lvl8pPr>
            <a:lvl9pPr marL="16705426" indent="0">
              <a:buNone/>
              <a:defRPr sz="7400" b="1"/>
            </a:lvl9pPr>
          </a:lstStyle>
          <a:p>
            <a:pPr lvl="0"/>
            <a:r>
              <a:rPr lang="nl-NL"/>
              <a:t>Klikken om de tekststijl van het model te bewerken</a:t>
            </a:r>
          </a:p>
        </p:txBody>
      </p:sp>
      <p:sp>
        <p:nvSpPr>
          <p:cNvPr id="4" name="Content Placeholder 3"/>
          <p:cNvSpPr>
            <a:spLocks noGrp="1"/>
          </p:cNvSpPr>
          <p:nvPr>
            <p:ph sz="half" idx="2"/>
          </p:nvPr>
        </p:nvSpPr>
        <p:spPr>
          <a:xfrm>
            <a:off x="1514000" y="13575851"/>
            <a:ext cx="13378914" cy="24664452"/>
          </a:xfrm>
        </p:spPr>
        <p:txBody>
          <a:bodyPr/>
          <a:lstStyle>
            <a:lvl1pPr>
              <a:defRPr sz="10900"/>
            </a:lvl1pPr>
            <a:lvl2pPr>
              <a:defRPr sz="9200"/>
            </a:lvl2pPr>
            <a:lvl3pPr>
              <a:defRPr sz="8200"/>
            </a:lvl3pPr>
            <a:lvl4pPr>
              <a:defRPr sz="7400"/>
            </a:lvl4pPr>
            <a:lvl5pPr>
              <a:defRPr sz="7400"/>
            </a:lvl5pPr>
            <a:lvl6pPr>
              <a:defRPr sz="7400"/>
            </a:lvl6pPr>
            <a:lvl7pPr>
              <a:defRPr sz="7400"/>
            </a:lvl7pPr>
            <a:lvl8pPr>
              <a:defRPr sz="7400"/>
            </a:lvl8pPr>
            <a:lvl9pPr>
              <a:defRPr sz="74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ext Placeholder 4"/>
          <p:cNvSpPr>
            <a:spLocks noGrp="1"/>
          </p:cNvSpPr>
          <p:nvPr>
            <p:ph type="body" sz="quarter" idx="3"/>
          </p:nvPr>
        </p:nvSpPr>
        <p:spPr>
          <a:xfrm>
            <a:off x="15381808" y="9582375"/>
            <a:ext cx="13384170" cy="3993477"/>
          </a:xfrm>
        </p:spPr>
        <p:txBody>
          <a:bodyPr anchor="b"/>
          <a:lstStyle>
            <a:lvl1pPr marL="0" indent="0">
              <a:buNone/>
              <a:defRPr sz="10900" b="1"/>
            </a:lvl1pPr>
            <a:lvl2pPr marL="2088179" indent="0">
              <a:buNone/>
              <a:defRPr sz="9200" b="1"/>
            </a:lvl2pPr>
            <a:lvl3pPr marL="4176356" indent="0">
              <a:buNone/>
              <a:defRPr sz="8200" b="1"/>
            </a:lvl3pPr>
            <a:lvl4pPr marL="6264535" indent="0">
              <a:buNone/>
              <a:defRPr sz="7400" b="1"/>
            </a:lvl4pPr>
            <a:lvl5pPr marL="8352714" indent="0">
              <a:buNone/>
              <a:defRPr sz="7400" b="1"/>
            </a:lvl5pPr>
            <a:lvl6pPr marL="10440891" indent="0">
              <a:buNone/>
              <a:defRPr sz="7400" b="1"/>
            </a:lvl6pPr>
            <a:lvl7pPr marL="12529070" indent="0">
              <a:buNone/>
              <a:defRPr sz="7400" b="1"/>
            </a:lvl7pPr>
            <a:lvl8pPr marL="14617247" indent="0">
              <a:buNone/>
              <a:defRPr sz="7400" b="1"/>
            </a:lvl8pPr>
            <a:lvl9pPr marL="16705426" indent="0">
              <a:buNone/>
              <a:defRPr sz="7400" b="1"/>
            </a:lvl9pPr>
          </a:lstStyle>
          <a:p>
            <a:pPr lvl="0"/>
            <a:r>
              <a:rPr lang="nl-NL"/>
              <a:t>Klikken om de tekststijl van het model te bewerken</a:t>
            </a:r>
          </a:p>
        </p:txBody>
      </p:sp>
      <p:sp>
        <p:nvSpPr>
          <p:cNvPr id="6" name="Content Placeholder 5"/>
          <p:cNvSpPr>
            <a:spLocks noGrp="1"/>
          </p:cNvSpPr>
          <p:nvPr>
            <p:ph sz="quarter" idx="4"/>
          </p:nvPr>
        </p:nvSpPr>
        <p:spPr>
          <a:xfrm>
            <a:off x="15381808" y="13575851"/>
            <a:ext cx="13384170" cy="24664452"/>
          </a:xfrm>
        </p:spPr>
        <p:txBody>
          <a:bodyPr/>
          <a:lstStyle>
            <a:lvl1pPr>
              <a:defRPr sz="10900"/>
            </a:lvl1pPr>
            <a:lvl2pPr>
              <a:defRPr sz="9200"/>
            </a:lvl2pPr>
            <a:lvl3pPr>
              <a:defRPr sz="8200"/>
            </a:lvl3pPr>
            <a:lvl4pPr>
              <a:defRPr sz="7400"/>
            </a:lvl4pPr>
            <a:lvl5pPr>
              <a:defRPr sz="7400"/>
            </a:lvl5pPr>
            <a:lvl6pPr>
              <a:defRPr sz="7400"/>
            </a:lvl6pPr>
            <a:lvl7pPr>
              <a:defRPr sz="7400"/>
            </a:lvl7pPr>
            <a:lvl8pPr>
              <a:defRPr sz="7400"/>
            </a:lvl8pPr>
            <a:lvl9pPr>
              <a:defRPr sz="74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Date Placeholder 6"/>
          <p:cNvSpPr>
            <a:spLocks noGrp="1"/>
          </p:cNvSpPr>
          <p:nvPr>
            <p:ph type="dt" sz="half" idx="10"/>
          </p:nvPr>
        </p:nvSpPr>
        <p:spPr/>
        <p:txBody>
          <a:bodyPr/>
          <a:lstStyle/>
          <a:p>
            <a:fld id="{E5A43094-818F-4E76-BBFE-6657B786367C}" type="datetime1">
              <a:rPr lang="nl-NL" smtClean="0"/>
              <a:pPr/>
              <a:t>12-11-2025</a:t>
            </a:fld>
            <a:endParaRPr lang="nl-NL"/>
          </a:p>
        </p:txBody>
      </p:sp>
      <p:sp>
        <p:nvSpPr>
          <p:cNvPr id="8" name="Footer Placeholder 7"/>
          <p:cNvSpPr>
            <a:spLocks noGrp="1"/>
          </p:cNvSpPr>
          <p:nvPr>
            <p:ph type="ftr" sz="quarter" idx="11"/>
          </p:nvPr>
        </p:nvSpPr>
        <p:spPr/>
        <p:txBody>
          <a:bodyPr/>
          <a:lstStyle/>
          <a:p>
            <a:r>
              <a:rPr lang="nl-NL"/>
              <a:t>Step up to Saxion</a:t>
            </a:r>
          </a:p>
        </p:txBody>
      </p:sp>
      <p:sp>
        <p:nvSpPr>
          <p:cNvPr id="9" name="Slide Number Placeholder 8"/>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2763835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p>
        </p:txBody>
      </p:sp>
      <p:sp>
        <p:nvSpPr>
          <p:cNvPr id="3" name="Date Placeholder 2"/>
          <p:cNvSpPr>
            <a:spLocks noGrp="1"/>
          </p:cNvSpPr>
          <p:nvPr>
            <p:ph type="dt" sz="half" idx="10"/>
          </p:nvPr>
        </p:nvSpPr>
        <p:spPr/>
        <p:txBody>
          <a:bodyPr/>
          <a:lstStyle/>
          <a:p>
            <a:fld id="{5ADB305B-01A1-4FEC-AE39-0AD513EA4569}" type="datetime1">
              <a:rPr lang="nl-NL" smtClean="0"/>
              <a:pPr/>
              <a:t>12-11-2025</a:t>
            </a:fld>
            <a:endParaRPr lang="nl-NL"/>
          </a:p>
        </p:txBody>
      </p:sp>
      <p:sp>
        <p:nvSpPr>
          <p:cNvPr id="4" name="Footer Placeholder 3"/>
          <p:cNvSpPr>
            <a:spLocks noGrp="1"/>
          </p:cNvSpPr>
          <p:nvPr>
            <p:ph type="ftr" sz="quarter" idx="11"/>
          </p:nvPr>
        </p:nvSpPr>
        <p:spPr/>
        <p:txBody>
          <a:bodyPr/>
          <a:lstStyle/>
          <a:p>
            <a:r>
              <a:rPr lang="nl-NL"/>
              <a:t>Step up to Saxion</a:t>
            </a:r>
          </a:p>
        </p:txBody>
      </p:sp>
      <p:sp>
        <p:nvSpPr>
          <p:cNvPr id="5" name="Slide Number Placeholder 4"/>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1883793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EEC031-31BE-4039-B207-54D9DAE22726}" type="datetime1">
              <a:rPr lang="nl-NL" smtClean="0"/>
              <a:pPr/>
              <a:t>12-11-2025</a:t>
            </a:fld>
            <a:endParaRPr lang="nl-NL"/>
          </a:p>
        </p:txBody>
      </p:sp>
      <p:sp>
        <p:nvSpPr>
          <p:cNvPr id="3" name="Footer Placeholder 2"/>
          <p:cNvSpPr>
            <a:spLocks noGrp="1"/>
          </p:cNvSpPr>
          <p:nvPr>
            <p:ph type="ftr" sz="quarter" idx="11"/>
          </p:nvPr>
        </p:nvSpPr>
        <p:spPr/>
        <p:txBody>
          <a:bodyPr/>
          <a:lstStyle/>
          <a:p>
            <a:r>
              <a:rPr lang="nl-NL"/>
              <a:t>Step up to Saxion</a:t>
            </a:r>
          </a:p>
        </p:txBody>
      </p:sp>
      <p:sp>
        <p:nvSpPr>
          <p:cNvPr id="4" name="Slide Number Placeholder 3"/>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3480938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514000" y="1704413"/>
            <a:ext cx="9961903" cy="7253667"/>
          </a:xfrm>
        </p:spPr>
        <p:txBody>
          <a:bodyPr anchor="b"/>
          <a:lstStyle>
            <a:lvl1pPr algn="l">
              <a:defRPr sz="9200" b="1"/>
            </a:lvl1pPr>
          </a:lstStyle>
          <a:p>
            <a:r>
              <a:rPr lang="nl-NL"/>
              <a:t>Klik om stijl te bewerken</a:t>
            </a:r>
          </a:p>
        </p:txBody>
      </p:sp>
      <p:sp>
        <p:nvSpPr>
          <p:cNvPr id="3" name="Content Placeholder 2"/>
          <p:cNvSpPr>
            <a:spLocks noGrp="1"/>
          </p:cNvSpPr>
          <p:nvPr>
            <p:ph idx="1"/>
          </p:nvPr>
        </p:nvSpPr>
        <p:spPr>
          <a:xfrm>
            <a:off x="11838630" y="1704417"/>
            <a:ext cx="16927347" cy="36535890"/>
          </a:xfrm>
        </p:spPr>
        <p:txBody>
          <a:bodyPr/>
          <a:lstStyle>
            <a:lvl1pPr>
              <a:defRPr sz="14600"/>
            </a:lvl1pPr>
            <a:lvl2pPr>
              <a:defRPr sz="12700"/>
            </a:lvl2pPr>
            <a:lvl3pPr>
              <a:defRPr sz="10900"/>
            </a:lvl3pPr>
            <a:lvl4pPr>
              <a:defRPr sz="9200"/>
            </a:lvl4pPr>
            <a:lvl5pPr>
              <a:defRPr sz="9200"/>
            </a:lvl5pPr>
            <a:lvl6pPr>
              <a:defRPr sz="9200"/>
            </a:lvl6pPr>
            <a:lvl7pPr>
              <a:defRPr sz="9200"/>
            </a:lvl7pPr>
            <a:lvl8pPr>
              <a:defRPr sz="9200"/>
            </a:lvl8pPr>
            <a:lvl9pPr>
              <a:defRPr sz="92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ext Placeholder 3"/>
          <p:cNvSpPr>
            <a:spLocks noGrp="1"/>
          </p:cNvSpPr>
          <p:nvPr>
            <p:ph type="body" sz="half" idx="2"/>
          </p:nvPr>
        </p:nvSpPr>
        <p:spPr>
          <a:xfrm>
            <a:off x="1514000" y="8958083"/>
            <a:ext cx="9961903" cy="29282223"/>
          </a:xfrm>
        </p:spPr>
        <p:txBody>
          <a:bodyPr/>
          <a:lstStyle>
            <a:lvl1pPr marL="0" indent="0">
              <a:buNone/>
              <a:defRPr sz="6400"/>
            </a:lvl1pPr>
            <a:lvl2pPr marL="2088179" indent="0">
              <a:buNone/>
              <a:defRPr sz="5500"/>
            </a:lvl2pPr>
            <a:lvl3pPr marL="4176356" indent="0">
              <a:buNone/>
              <a:defRPr sz="4500"/>
            </a:lvl3pPr>
            <a:lvl4pPr marL="6264535" indent="0">
              <a:buNone/>
              <a:defRPr sz="4100"/>
            </a:lvl4pPr>
            <a:lvl5pPr marL="8352714" indent="0">
              <a:buNone/>
              <a:defRPr sz="4100"/>
            </a:lvl5pPr>
            <a:lvl6pPr marL="10440891" indent="0">
              <a:buNone/>
              <a:defRPr sz="4100"/>
            </a:lvl6pPr>
            <a:lvl7pPr marL="12529070" indent="0">
              <a:buNone/>
              <a:defRPr sz="4100"/>
            </a:lvl7pPr>
            <a:lvl8pPr marL="14617247" indent="0">
              <a:buNone/>
              <a:defRPr sz="4100"/>
            </a:lvl8pPr>
            <a:lvl9pPr marL="16705426" indent="0">
              <a:buNone/>
              <a:defRPr sz="410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A4B1C866-3F76-4687-A1C3-62757EC48CB9}" type="datetime1">
              <a:rPr lang="nl-NL" smtClean="0"/>
              <a:pPr/>
              <a:t>12-11-2025</a:t>
            </a:fld>
            <a:endParaRPr lang="nl-NL"/>
          </a:p>
        </p:txBody>
      </p:sp>
      <p:sp>
        <p:nvSpPr>
          <p:cNvPr id="6" name="Footer Placeholder 5"/>
          <p:cNvSpPr>
            <a:spLocks noGrp="1"/>
          </p:cNvSpPr>
          <p:nvPr>
            <p:ph type="ftr" sz="quarter" idx="11"/>
          </p:nvPr>
        </p:nvSpPr>
        <p:spPr/>
        <p:txBody>
          <a:bodyPr/>
          <a:lstStyle/>
          <a:p>
            <a:r>
              <a:rPr lang="nl-NL"/>
              <a:t>Step up to Saxion</a:t>
            </a:r>
          </a:p>
        </p:txBody>
      </p:sp>
      <p:sp>
        <p:nvSpPr>
          <p:cNvPr id="7" name="Slide Number Placeholder 6"/>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12884823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5935086" y="29965967"/>
            <a:ext cx="18167985" cy="3537652"/>
          </a:xfrm>
        </p:spPr>
        <p:txBody>
          <a:bodyPr anchor="b"/>
          <a:lstStyle>
            <a:lvl1pPr algn="l">
              <a:defRPr sz="9200" b="1"/>
            </a:lvl1pPr>
          </a:lstStyle>
          <a:p>
            <a:r>
              <a:rPr lang="nl-NL"/>
              <a:t>Klik om stijl te bewerken</a:t>
            </a:r>
          </a:p>
        </p:txBody>
      </p:sp>
      <p:sp>
        <p:nvSpPr>
          <p:cNvPr id="3" name="Picture Placeholder 2"/>
          <p:cNvSpPr>
            <a:spLocks noGrp="1"/>
          </p:cNvSpPr>
          <p:nvPr>
            <p:ph type="pic" idx="1"/>
          </p:nvPr>
        </p:nvSpPr>
        <p:spPr>
          <a:xfrm>
            <a:off x="5935086" y="3825022"/>
            <a:ext cx="18167985" cy="25685115"/>
          </a:xfrm>
        </p:spPr>
        <p:txBody>
          <a:bodyPr/>
          <a:lstStyle>
            <a:lvl1pPr marL="0" indent="0">
              <a:buNone/>
              <a:defRPr sz="14600"/>
            </a:lvl1pPr>
            <a:lvl2pPr marL="2088179" indent="0">
              <a:buNone/>
              <a:defRPr sz="12700"/>
            </a:lvl2pPr>
            <a:lvl3pPr marL="4176356" indent="0">
              <a:buNone/>
              <a:defRPr sz="10900"/>
            </a:lvl3pPr>
            <a:lvl4pPr marL="6264535" indent="0">
              <a:buNone/>
              <a:defRPr sz="9200"/>
            </a:lvl4pPr>
            <a:lvl5pPr marL="8352714" indent="0">
              <a:buNone/>
              <a:defRPr sz="9200"/>
            </a:lvl5pPr>
            <a:lvl6pPr marL="10440891" indent="0">
              <a:buNone/>
              <a:defRPr sz="9200"/>
            </a:lvl6pPr>
            <a:lvl7pPr marL="12529070" indent="0">
              <a:buNone/>
              <a:defRPr sz="9200"/>
            </a:lvl7pPr>
            <a:lvl8pPr marL="14617247" indent="0">
              <a:buNone/>
              <a:defRPr sz="9200"/>
            </a:lvl8pPr>
            <a:lvl9pPr marL="16705426" indent="0">
              <a:buNone/>
              <a:defRPr sz="9200"/>
            </a:lvl9pPr>
          </a:lstStyle>
          <a:p>
            <a:r>
              <a:rPr lang="nl-NL"/>
              <a:t>Klik op het pictogram als u een afbeelding wilt toevoegen</a:t>
            </a:r>
          </a:p>
        </p:txBody>
      </p:sp>
      <p:sp>
        <p:nvSpPr>
          <p:cNvPr id="4" name="Text Placeholder 3"/>
          <p:cNvSpPr>
            <a:spLocks noGrp="1"/>
          </p:cNvSpPr>
          <p:nvPr>
            <p:ph type="body" sz="half" idx="2"/>
          </p:nvPr>
        </p:nvSpPr>
        <p:spPr>
          <a:xfrm>
            <a:off x="5935086" y="33503620"/>
            <a:ext cx="18167985" cy="5024053"/>
          </a:xfrm>
        </p:spPr>
        <p:txBody>
          <a:bodyPr/>
          <a:lstStyle>
            <a:lvl1pPr marL="0" indent="0">
              <a:buNone/>
              <a:defRPr sz="6400"/>
            </a:lvl1pPr>
            <a:lvl2pPr marL="2088179" indent="0">
              <a:buNone/>
              <a:defRPr sz="5500"/>
            </a:lvl2pPr>
            <a:lvl3pPr marL="4176356" indent="0">
              <a:buNone/>
              <a:defRPr sz="4500"/>
            </a:lvl3pPr>
            <a:lvl4pPr marL="6264535" indent="0">
              <a:buNone/>
              <a:defRPr sz="4100"/>
            </a:lvl4pPr>
            <a:lvl5pPr marL="8352714" indent="0">
              <a:buNone/>
              <a:defRPr sz="4100"/>
            </a:lvl5pPr>
            <a:lvl6pPr marL="10440891" indent="0">
              <a:buNone/>
              <a:defRPr sz="4100"/>
            </a:lvl6pPr>
            <a:lvl7pPr marL="12529070" indent="0">
              <a:buNone/>
              <a:defRPr sz="4100"/>
            </a:lvl7pPr>
            <a:lvl8pPr marL="14617247" indent="0">
              <a:buNone/>
              <a:defRPr sz="4100"/>
            </a:lvl8pPr>
            <a:lvl9pPr marL="16705426" indent="0">
              <a:buNone/>
              <a:defRPr sz="410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35AA82EF-B0F9-4A43-A02F-003D2949500A}" type="datetime1">
              <a:rPr lang="nl-NL" smtClean="0"/>
              <a:pPr/>
              <a:t>12-11-2025</a:t>
            </a:fld>
            <a:endParaRPr lang="nl-NL"/>
          </a:p>
        </p:txBody>
      </p:sp>
      <p:sp>
        <p:nvSpPr>
          <p:cNvPr id="6" name="Footer Placeholder 5"/>
          <p:cNvSpPr>
            <a:spLocks noGrp="1"/>
          </p:cNvSpPr>
          <p:nvPr>
            <p:ph type="ftr" sz="quarter" idx="11"/>
          </p:nvPr>
        </p:nvSpPr>
        <p:spPr/>
        <p:txBody>
          <a:bodyPr/>
          <a:lstStyle/>
          <a:p>
            <a:r>
              <a:rPr lang="nl-NL"/>
              <a:t>Step up to Saxion</a:t>
            </a:r>
          </a:p>
        </p:txBody>
      </p:sp>
      <p:sp>
        <p:nvSpPr>
          <p:cNvPr id="7" name="Slide Number Placeholder 6"/>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10964812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13999" y="1714327"/>
            <a:ext cx="27251978" cy="7134755"/>
          </a:xfrm>
          <a:prstGeom prst="rect">
            <a:avLst/>
          </a:prstGeom>
        </p:spPr>
        <p:txBody>
          <a:bodyPr vert="horz" lIns="417635" tIns="208818" rIns="417635" bIns="208818" rtlCol="0" anchor="ctr">
            <a:normAutofit/>
          </a:bodyPr>
          <a:lstStyle/>
          <a:p>
            <a:r>
              <a:rPr lang="nl-NL"/>
              <a:t>Klik om stijl te bewerken</a:t>
            </a:r>
          </a:p>
        </p:txBody>
      </p:sp>
      <p:sp>
        <p:nvSpPr>
          <p:cNvPr id="3" name="Text Placeholder 2"/>
          <p:cNvSpPr>
            <a:spLocks noGrp="1"/>
          </p:cNvSpPr>
          <p:nvPr>
            <p:ph type="body" idx="1"/>
          </p:nvPr>
        </p:nvSpPr>
        <p:spPr>
          <a:xfrm>
            <a:off x="1513999" y="9988659"/>
            <a:ext cx="27251978" cy="28251648"/>
          </a:xfrm>
          <a:prstGeom prst="rect">
            <a:avLst/>
          </a:prstGeom>
        </p:spPr>
        <p:txBody>
          <a:bodyPr vert="horz" lIns="417635" tIns="208818" rIns="417635" bIns="208818"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Date Placeholder 3"/>
          <p:cNvSpPr>
            <a:spLocks noGrp="1"/>
          </p:cNvSpPr>
          <p:nvPr>
            <p:ph type="dt" sz="half" idx="2"/>
          </p:nvPr>
        </p:nvSpPr>
        <p:spPr>
          <a:xfrm>
            <a:off x="1513999" y="39677164"/>
            <a:ext cx="7065327" cy="2279157"/>
          </a:xfrm>
          <a:prstGeom prst="rect">
            <a:avLst/>
          </a:prstGeom>
        </p:spPr>
        <p:txBody>
          <a:bodyPr vert="horz" lIns="417635" tIns="208818" rIns="417635" bIns="208818" rtlCol="0" anchor="ctr"/>
          <a:lstStyle>
            <a:lvl1pPr algn="l">
              <a:defRPr sz="5500">
                <a:solidFill>
                  <a:schemeClr val="tx1">
                    <a:tint val="75000"/>
                  </a:schemeClr>
                </a:solidFill>
              </a:defRPr>
            </a:lvl1pPr>
          </a:lstStyle>
          <a:p>
            <a:fld id="{93D918B5-2049-4DD6-89BD-103D0F8B031C}" type="datetime1">
              <a:rPr lang="nl-NL" smtClean="0"/>
              <a:pPr/>
              <a:t>12-11-2025</a:t>
            </a:fld>
            <a:endParaRPr lang="nl-NL"/>
          </a:p>
        </p:txBody>
      </p:sp>
      <p:sp>
        <p:nvSpPr>
          <p:cNvPr id="5" name="Footer Placeholder 4"/>
          <p:cNvSpPr>
            <a:spLocks noGrp="1"/>
          </p:cNvSpPr>
          <p:nvPr>
            <p:ph type="ftr" sz="quarter" idx="3"/>
          </p:nvPr>
        </p:nvSpPr>
        <p:spPr>
          <a:xfrm>
            <a:off x="10345659" y="39677164"/>
            <a:ext cx="9588659" cy="2279157"/>
          </a:xfrm>
          <a:prstGeom prst="rect">
            <a:avLst/>
          </a:prstGeom>
        </p:spPr>
        <p:txBody>
          <a:bodyPr vert="horz" lIns="417635" tIns="208818" rIns="417635" bIns="208818" rtlCol="0" anchor="ctr"/>
          <a:lstStyle>
            <a:lvl1pPr algn="ctr">
              <a:defRPr sz="5500">
                <a:solidFill>
                  <a:schemeClr val="tx1">
                    <a:tint val="75000"/>
                  </a:schemeClr>
                </a:solidFill>
              </a:defRPr>
            </a:lvl1pPr>
          </a:lstStyle>
          <a:p>
            <a:r>
              <a:rPr lang="nl-NL"/>
              <a:t>Step up to Saxion</a:t>
            </a:r>
          </a:p>
        </p:txBody>
      </p:sp>
      <p:sp>
        <p:nvSpPr>
          <p:cNvPr id="6" name="Slide Number Placeholder 5"/>
          <p:cNvSpPr>
            <a:spLocks noGrp="1"/>
          </p:cNvSpPr>
          <p:nvPr>
            <p:ph type="sldNum" sz="quarter" idx="4"/>
          </p:nvPr>
        </p:nvSpPr>
        <p:spPr>
          <a:xfrm>
            <a:off x="21700650" y="39677164"/>
            <a:ext cx="7065327" cy="2279157"/>
          </a:xfrm>
          <a:prstGeom prst="rect">
            <a:avLst/>
          </a:prstGeom>
        </p:spPr>
        <p:txBody>
          <a:bodyPr vert="horz" lIns="417635" tIns="208818" rIns="417635" bIns="208818" rtlCol="0" anchor="ctr"/>
          <a:lstStyle>
            <a:lvl1pPr algn="r">
              <a:defRPr sz="5500">
                <a:solidFill>
                  <a:schemeClr val="tx1">
                    <a:tint val="75000"/>
                  </a:schemeClr>
                </a:solidFill>
              </a:defRPr>
            </a:lvl1pPr>
          </a:lstStyle>
          <a:p>
            <a:fld id="{AB280F5C-7F44-421D-8719-0532F3E715EF}" type="slidenum">
              <a:rPr lang="nl-NL" smtClean="0"/>
              <a:pPr/>
              <a:t>‹#›</a:t>
            </a:fld>
            <a:endParaRPr lang="nl-NL"/>
          </a:p>
        </p:txBody>
      </p:sp>
    </p:spTree>
    <p:extLst>
      <p:ext uri="{BB962C8B-B14F-4D97-AF65-F5344CB8AC3E}">
        <p14:creationId xmlns:p14="http://schemas.microsoft.com/office/powerpoint/2010/main" val="3262108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176356" rtl="0" eaLnBrk="1" latinLnBrk="0" hangingPunct="1">
        <a:spcBef>
          <a:spcPct val="0"/>
        </a:spcBef>
        <a:buNone/>
        <a:defRPr sz="20100" kern="1200">
          <a:solidFill>
            <a:schemeClr val="tx1"/>
          </a:solidFill>
          <a:latin typeface="+mj-lt"/>
          <a:ea typeface="+mj-ea"/>
          <a:cs typeface="+mj-cs"/>
        </a:defRPr>
      </a:lvl1pPr>
    </p:titleStyle>
    <p:bodyStyle>
      <a:lvl1pPr marL="1566133" indent="-1566133" algn="l" defTabSz="4176356" rtl="0" eaLnBrk="1" latinLnBrk="0" hangingPunct="1">
        <a:spcBef>
          <a:spcPct val="20000"/>
        </a:spcBef>
        <a:buFont typeface="Arial" pitchFamily="34" charset="0"/>
        <a:buChar char="•"/>
        <a:defRPr sz="14600" kern="1200">
          <a:solidFill>
            <a:schemeClr val="tx1"/>
          </a:solidFill>
          <a:latin typeface="+mn-lt"/>
          <a:ea typeface="+mn-ea"/>
          <a:cs typeface="+mn-cs"/>
        </a:defRPr>
      </a:lvl1pPr>
      <a:lvl2pPr marL="3393290" indent="-1305111" algn="l" defTabSz="4176356" rtl="0" eaLnBrk="1" latinLnBrk="0" hangingPunct="1">
        <a:spcBef>
          <a:spcPct val="20000"/>
        </a:spcBef>
        <a:buFont typeface="Arial" pitchFamily="34" charset="0"/>
        <a:buChar char="–"/>
        <a:defRPr sz="12700" kern="1200">
          <a:solidFill>
            <a:schemeClr val="tx1"/>
          </a:solidFill>
          <a:latin typeface="+mn-lt"/>
          <a:ea typeface="+mn-ea"/>
          <a:cs typeface="+mn-cs"/>
        </a:defRPr>
      </a:lvl2pPr>
      <a:lvl3pPr marL="5220445" indent="-1044089" algn="l" defTabSz="4176356" rtl="0" eaLnBrk="1" latinLnBrk="0" hangingPunct="1">
        <a:spcBef>
          <a:spcPct val="20000"/>
        </a:spcBef>
        <a:buFont typeface="Arial" pitchFamily="34" charset="0"/>
        <a:buChar char="•"/>
        <a:defRPr sz="10900" kern="1200">
          <a:solidFill>
            <a:schemeClr val="tx1"/>
          </a:solidFill>
          <a:latin typeface="+mn-lt"/>
          <a:ea typeface="+mn-ea"/>
          <a:cs typeface="+mn-cs"/>
        </a:defRPr>
      </a:lvl3pPr>
      <a:lvl4pPr marL="7308624"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4pPr>
      <a:lvl5pPr marL="9396802"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5pPr>
      <a:lvl6pPr marL="11484980"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6pPr>
      <a:lvl7pPr marL="13573159"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7pPr>
      <a:lvl8pPr marL="15661336"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8pPr>
      <a:lvl9pPr marL="17749515"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9pPr>
    </p:bodyStyle>
    <p:otherStyle>
      <a:defPPr>
        <a:defRPr lang="nl-NL"/>
      </a:defPPr>
      <a:lvl1pPr marL="0" algn="l" defTabSz="4176356" rtl="0" eaLnBrk="1" latinLnBrk="0" hangingPunct="1">
        <a:defRPr sz="8200" kern="1200">
          <a:solidFill>
            <a:schemeClr val="tx1"/>
          </a:solidFill>
          <a:latin typeface="+mn-lt"/>
          <a:ea typeface="+mn-ea"/>
          <a:cs typeface="+mn-cs"/>
        </a:defRPr>
      </a:lvl1pPr>
      <a:lvl2pPr marL="2088179" algn="l" defTabSz="4176356" rtl="0" eaLnBrk="1" latinLnBrk="0" hangingPunct="1">
        <a:defRPr sz="8200" kern="1200">
          <a:solidFill>
            <a:schemeClr val="tx1"/>
          </a:solidFill>
          <a:latin typeface="+mn-lt"/>
          <a:ea typeface="+mn-ea"/>
          <a:cs typeface="+mn-cs"/>
        </a:defRPr>
      </a:lvl2pPr>
      <a:lvl3pPr marL="4176356" algn="l" defTabSz="4176356" rtl="0" eaLnBrk="1" latinLnBrk="0" hangingPunct="1">
        <a:defRPr sz="8200" kern="1200">
          <a:solidFill>
            <a:schemeClr val="tx1"/>
          </a:solidFill>
          <a:latin typeface="+mn-lt"/>
          <a:ea typeface="+mn-ea"/>
          <a:cs typeface="+mn-cs"/>
        </a:defRPr>
      </a:lvl3pPr>
      <a:lvl4pPr marL="6264535" algn="l" defTabSz="4176356" rtl="0" eaLnBrk="1" latinLnBrk="0" hangingPunct="1">
        <a:defRPr sz="8200" kern="1200">
          <a:solidFill>
            <a:schemeClr val="tx1"/>
          </a:solidFill>
          <a:latin typeface="+mn-lt"/>
          <a:ea typeface="+mn-ea"/>
          <a:cs typeface="+mn-cs"/>
        </a:defRPr>
      </a:lvl4pPr>
      <a:lvl5pPr marL="8352714" algn="l" defTabSz="4176356" rtl="0" eaLnBrk="1" latinLnBrk="0" hangingPunct="1">
        <a:defRPr sz="8200" kern="1200">
          <a:solidFill>
            <a:schemeClr val="tx1"/>
          </a:solidFill>
          <a:latin typeface="+mn-lt"/>
          <a:ea typeface="+mn-ea"/>
          <a:cs typeface="+mn-cs"/>
        </a:defRPr>
      </a:lvl5pPr>
      <a:lvl6pPr marL="10440891" algn="l" defTabSz="4176356" rtl="0" eaLnBrk="1" latinLnBrk="0" hangingPunct="1">
        <a:defRPr sz="8200" kern="1200">
          <a:solidFill>
            <a:schemeClr val="tx1"/>
          </a:solidFill>
          <a:latin typeface="+mn-lt"/>
          <a:ea typeface="+mn-ea"/>
          <a:cs typeface="+mn-cs"/>
        </a:defRPr>
      </a:lvl6pPr>
      <a:lvl7pPr marL="12529070" algn="l" defTabSz="4176356" rtl="0" eaLnBrk="1" latinLnBrk="0" hangingPunct="1">
        <a:defRPr sz="8200" kern="1200">
          <a:solidFill>
            <a:schemeClr val="tx1"/>
          </a:solidFill>
          <a:latin typeface="+mn-lt"/>
          <a:ea typeface="+mn-ea"/>
          <a:cs typeface="+mn-cs"/>
        </a:defRPr>
      </a:lvl7pPr>
      <a:lvl8pPr marL="14617247" algn="l" defTabSz="4176356" rtl="0" eaLnBrk="1" latinLnBrk="0" hangingPunct="1">
        <a:defRPr sz="8200" kern="1200">
          <a:solidFill>
            <a:schemeClr val="tx1"/>
          </a:solidFill>
          <a:latin typeface="+mn-lt"/>
          <a:ea typeface="+mn-ea"/>
          <a:cs typeface="+mn-cs"/>
        </a:defRPr>
      </a:lvl8pPr>
      <a:lvl9pPr marL="16705426" algn="l" defTabSz="4176356"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1.jpeg"/><Relationship Id="rId18" Type="http://schemas.openxmlformats.org/officeDocument/2006/relationships/image" Target="../media/image16.png"/><Relationship Id="rId3" Type="http://schemas.openxmlformats.org/officeDocument/2006/relationships/image" Target="../media/image1.jpeg"/><Relationship Id="rId7" Type="http://schemas.openxmlformats.org/officeDocument/2006/relationships/image" Target="../media/image5.jpeg"/><Relationship Id="rId12" Type="http://schemas.openxmlformats.org/officeDocument/2006/relationships/image" Target="../media/image10.png"/><Relationship Id="rId17" Type="http://schemas.openxmlformats.org/officeDocument/2006/relationships/image" Target="../media/image15.jpeg"/><Relationship Id="rId2" Type="http://schemas.openxmlformats.org/officeDocument/2006/relationships/notesSlide" Target="../notesSlides/notesSlide1.xml"/><Relationship Id="rId16" Type="http://schemas.openxmlformats.org/officeDocument/2006/relationships/image" Target="../media/image14.jpe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jpeg"/><Relationship Id="rId5" Type="http://schemas.openxmlformats.org/officeDocument/2006/relationships/image" Target="../media/image3.jpeg"/><Relationship Id="rId15" Type="http://schemas.openxmlformats.org/officeDocument/2006/relationships/image" Target="../media/image13.jpeg"/><Relationship Id="rId10" Type="http://schemas.openxmlformats.org/officeDocument/2006/relationships/image" Target="../media/image8.jpeg"/><Relationship Id="rId4" Type="http://schemas.openxmlformats.org/officeDocument/2006/relationships/image" Target="../media/image2.jpeg"/><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ep 1"/>
          <p:cNvGrpSpPr/>
          <p:nvPr/>
        </p:nvGrpSpPr>
        <p:grpSpPr>
          <a:xfrm>
            <a:off x="5749653" y="1159963"/>
            <a:ext cx="23930001" cy="7662142"/>
            <a:chOff x="5839047" y="809974"/>
            <a:chExt cx="23209492" cy="5940000"/>
          </a:xfrm>
        </p:grpSpPr>
        <p:sp>
          <p:nvSpPr>
            <p:cNvPr id="12" name="Rechthoek 11"/>
            <p:cNvSpPr/>
            <p:nvPr/>
          </p:nvSpPr>
          <p:spPr>
            <a:xfrm>
              <a:off x="5839047" y="809974"/>
              <a:ext cx="23209492" cy="5940000"/>
            </a:xfrm>
            <a:prstGeom prst="rect">
              <a:avLst/>
            </a:prstGeom>
            <a:solidFill>
              <a:srgbClr val="009C8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nchorCtr="1">
              <a:normAutofit/>
            </a:bodyPr>
            <a:lstStyle/>
            <a:p>
              <a:pPr algn="ctr"/>
              <a:endParaRPr lang="nl-NL" noProof="1">
                <a:solidFill>
                  <a:schemeClr val="bg1"/>
                </a:solidFill>
                <a:latin typeface="Lucida Sans Unicode" pitchFamily="34" charset="0"/>
                <a:cs typeface="Lucida Sans Unicode" pitchFamily="34" charset="0"/>
              </a:endParaRPr>
            </a:p>
          </p:txBody>
        </p:sp>
        <p:sp>
          <p:nvSpPr>
            <p:cNvPr id="11" name="Rechthoek 10"/>
            <p:cNvSpPr/>
            <p:nvPr/>
          </p:nvSpPr>
          <p:spPr>
            <a:xfrm>
              <a:off x="9195804" y="809974"/>
              <a:ext cx="19718827" cy="4265294"/>
            </a:xfrm>
            <a:prstGeom prst="rect">
              <a:avLst/>
            </a:prstGeom>
            <a:solidFill>
              <a:srgbClr val="009C8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nchorCtr="1">
              <a:noAutofit/>
            </a:bodyPr>
            <a:lstStyle/>
            <a:p>
              <a:pPr lvl="0"/>
              <a:r>
                <a:rPr lang="nl-NL" sz="12000" noProof="1">
                  <a:solidFill>
                    <a:prstClr val="white"/>
                  </a:solidFill>
                  <a:latin typeface="Lucida Sans Unicode" pitchFamily="34" charset="0"/>
                  <a:cs typeface="Lucida Sans Unicode" pitchFamily="34" charset="0"/>
                </a:rPr>
                <a:t>[Gear deburring]</a:t>
              </a:r>
            </a:p>
          </p:txBody>
        </p:sp>
      </p:grpSp>
      <p:sp>
        <p:nvSpPr>
          <p:cNvPr id="23" name="Tekstvak 20"/>
          <p:cNvSpPr txBox="1">
            <a:spLocks noChangeArrowheads="1"/>
          </p:cNvSpPr>
          <p:nvPr/>
        </p:nvSpPr>
        <p:spPr bwMode="auto">
          <a:xfrm>
            <a:off x="780322" y="10127293"/>
            <a:ext cx="13320000" cy="13665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just"/>
            <a:r>
              <a:rPr lang="nl-NL" sz="3000" err="1">
                <a:latin typeface="Arial"/>
                <a:cs typeface="Arial"/>
              </a:rPr>
              <a:t>Huima</a:t>
            </a:r>
            <a:r>
              <a:rPr lang="nl-NL" sz="3000">
                <a:latin typeface="Arial"/>
                <a:cs typeface="Arial"/>
              </a:rPr>
              <a:t> drive </a:t>
            </a:r>
            <a:r>
              <a:rPr lang="nl-NL" sz="3000" err="1">
                <a:latin typeface="Arial"/>
                <a:cs typeface="Arial"/>
              </a:rPr>
              <a:t>solutions</a:t>
            </a:r>
            <a:r>
              <a:rPr lang="nl-NL" sz="3000">
                <a:latin typeface="Arial"/>
                <a:cs typeface="Arial"/>
              </a:rPr>
              <a:t> </a:t>
            </a:r>
            <a:r>
              <a:rPr lang="nl-NL" sz="3000" err="1">
                <a:latin typeface="Arial"/>
                <a:cs typeface="Arial"/>
              </a:rPr>
              <a:t>constructs</a:t>
            </a:r>
            <a:r>
              <a:rPr lang="nl-NL" sz="3000">
                <a:latin typeface="Arial"/>
                <a:cs typeface="Arial"/>
              </a:rPr>
              <a:t> (</a:t>
            </a:r>
            <a:r>
              <a:rPr lang="nl-NL" sz="3000" err="1">
                <a:latin typeface="Arial"/>
                <a:cs typeface="Arial"/>
              </a:rPr>
              <a:t>amongst</a:t>
            </a:r>
            <a:r>
              <a:rPr lang="nl-NL" sz="3000">
                <a:latin typeface="Arial"/>
                <a:cs typeface="Arial"/>
              </a:rPr>
              <a:t> </a:t>
            </a:r>
            <a:r>
              <a:rPr lang="nl-NL" sz="3000" err="1">
                <a:latin typeface="Arial"/>
                <a:cs typeface="Arial"/>
              </a:rPr>
              <a:t>others</a:t>
            </a:r>
            <a:r>
              <a:rPr lang="nl-NL" sz="3000">
                <a:latin typeface="Arial"/>
                <a:cs typeface="Arial"/>
              </a:rPr>
              <a:t>) </a:t>
            </a:r>
            <a:r>
              <a:rPr lang="nl-NL" sz="3000" err="1">
                <a:latin typeface="Arial"/>
                <a:cs typeface="Arial"/>
              </a:rPr>
              <a:t>gearboxes</a:t>
            </a:r>
            <a:r>
              <a:rPr lang="nl-NL" sz="3000">
                <a:latin typeface="Arial"/>
                <a:cs typeface="Arial"/>
              </a:rPr>
              <a:t> </a:t>
            </a:r>
            <a:r>
              <a:rPr lang="nl-NL" sz="3000" err="1">
                <a:latin typeface="Arial"/>
                <a:cs typeface="Arial"/>
              </a:rPr>
              <a:t>for</a:t>
            </a:r>
            <a:r>
              <a:rPr lang="nl-NL" sz="3000">
                <a:latin typeface="Arial"/>
                <a:cs typeface="Arial"/>
              </a:rPr>
              <a:t> </a:t>
            </a:r>
            <a:r>
              <a:rPr lang="nl-NL" sz="3000" err="1">
                <a:latin typeface="Arial"/>
                <a:cs typeface="Arial"/>
              </a:rPr>
              <a:t>the</a:t>
            </a:r>
            <a:r>
              <a:rPr lang="nl-NL" sz="3000">
                <a:latin typeface="Arial"/>
                <a:cs typeface="Arial"/>
              </a:rPr>
              <a:t> watering/</a:t>
            </a:r>
            <a:r>
              <a:rPr lang="nl-NL" sz="3000" err="1">
                <a:latin typeface="Arial"/>
                <a:cs typeface="Arial"/>
              </a:rPr>
              <a:t>heating</a:t>
            </a:r>
            <a:r>
              <a:rPr lang="nl-NL" sz="3000">
                <a:latin typeface="Arial"/>
                <a:cs typeface="Arial"/>
              </a:rPr>
              <a:t> system in </a:t>
            </a:r>
            <a:r>
              <a:rPr lang="nl-NL" sz="3000" err="1">
                <a:latin typeface="Arial"/>
                <a:cs typeface="Arial"/>
              </a:rPr>
              <a:t>greenhouses</a:t>
            </a:r>
            <a:r>
              <a:rPr lang="nl-NL" sz="3000">
                <a:latin typeface="Arial"/>
                <a:cs typeface="Arial"/>
              </a:rPr>
              <a:t>. </a:t>
            </a:r>
            <a:r>
              <a:rPr lang="nl-NL" sz="3000" err="1">
                <a:latin typeface="Arial"/>
                <a:cs typeface="Arial"/>
              </a:rPr>
              <a:t>After</a:t>
            </a:r>
            <a:r>
              <a:rPr lang="nl-NL" sz="3000">
                <a:latin typeface="Arial"/>
                <a:cs typeface="Arial"/>
              </a:rPr>
              <a:t> </a:t>
            </a:r>
            <a:r>
              <a:rPr lang="nl-NL" sz="3000" err="1">
                <a:latin typeface="Arial"/>
                <a:cs typeface="Arial"/>
              </a:rPr>
              <a:t>plants</a:t>
            </a:r>
            <a:r>
              <a:rPr lang="nl-NL" sz="3000">
                <a:latin typeface="Arial"/>
                <a:cs typeface="Arial"/>
              </a:rPr>
              <a:t> have been </a:t>
            </a:r>
            <a:r>
              <a:rPr lang="nl-NL" sz="3000" err="1">
                <a:latin typeface="Arial"/>
                <a:cs typeface="Arial"/>
              </a:rPr>
              <a:t>watered</a:t>
            </a:r>
            <a:r>
              <a:rPr lang="nl-NL" sz="3000">
                <a:latin typeface="Arial"/>
                <a:cs typeface="Arial"/>
              </a:rPr>
              <a:t>, </a:t>
            </a:r>
            <a:r>
              <a:rPr lang="nl-NL" sz="3000" err="1">
                <a:latin typeface="Arial"/>
                <a:cs typeface="Arial"/>
              </a:rPr>
              <a:t>they</a:t>
            </a:r>
            <a:r>
              <a:rPr lang="nl-NL" sz="3000">
                <a:latin typeface="Arial"/>
                <a:cs typeface="Arial"/>
              </a:rPr>
              <a:t> </a:t>
            </a:r>
            <a:r>
              <a:rPr lang="nl-NL" sz="3000" err="1">
                <a:latin typeface="Arial"/>
                <a:cs typeface="Arial"/>
              </a:rPr>
              <a:t>should</a:t>
            </a:r>
            <a:r>
              <a:rPr lang="nl-NL" sz="3000">
                <a:latin typeface="Arial"/>
                <a:cs typeface="Arial"/>
              </a:rPr>
              <a:t> </a:t>
            </a:r>
            <a:r>
              <a:rPr lang="nl-NL" sz="3000" err="1">
                <a:latin typeface="Arial"/>
                <a:cs typeface="Arial"/>
              </a:rPr>
              <a:t>quickly</a:t>
            </a:r>
            <a:r>
              <a:rPr lang="nl-NL" sz="3000">
                <a:latin typeface="Arial"/>
                <a:cs typeface="Arial"/>
              </a:rPr>
              <a:t> </a:t>
            </a:r>
            <a:r>
              <a:rPr lang="nl-NL" sz="3000" err="1">
                <a:latin typeface="Arial"/>
                <a:cs typeface="Arial"/>
              </a:rPr>
              <a:t>be</a:t>
            </a:r>
            <a:r>
              <a:rPr lang="nl-NL" sz="3000">
                <a:latin typeface="Arial"/>
                <a:cs typeface="Arial"/>
              </a:rPr>
              <a:t> </a:t>
            </a:r>
            <a:r>
              <a:rPr lang="nl-NL" sz="3000" err="1">
                <a:latin typeface="Arial"/>
                <a:cs typeface="Arial"/>
              </a:rPr>
              <a:t>dried</a:t>
            </a:r>
            <a:r>
              <a:rPr lang="nl-NL" sz="3000">
                <a:latin typeface="Arial"/>
                <a:cs typeface="Arial"/>
              </a:rPr>
              <a:t>, or </a:t>
            </a:r>
            <a:r>
              <a:rPr lang="nl-NL" sz="3000" err="1">
                <a:latin typeface="Arial"/>
                <a:cs typeface="Arial"/>
              </a:rPr>
              <a:t>mold</a:t>
            </a:r>
            <a:r>
              <a:rPr lang="nl-NL" sz="3000">
                <a:latin typeface="Arial"/>
                <a:cs typeface="Arial"/>
              </a:rPr>
              <a:t> </a:t>
            </a:r>
            <a:r>
              <a:rPr lang="nl-NL" sz="3000" err="1">
                <a:latin typeface="Arial"/>
                <a:cs typeface="Arial"/>
              </a:rPr>
              <a:t>will</a:t>
            </a:r>
            <a:r>
              <a:rPr lang="nl-NL" sz="3000">
                <a:latin typeface="Arial"/>
                <a:cs typeface="Arial"/>
              </a:rPr>
              <a:t> form. </a:t>
            </a:r>
            <a:r>
              <a:rPr lang="nl-NL" sz="3000" err="1">
                <a:latin typeface="Arial"/>
                <a:cs typeface="Arial"/>
              </a:rPr>
              <a:t>To</a:t>
            </a:r>
            <a:r>
              <a:rPr lang="nl-NL" sz="3000">
                <a:latin typeface="Arial"/>
                <a:cs typeface="Arial"/>
              </a:rPr>
              <a:t> do </a:t>
            </a:r>
            <a:r>
              <a:rPr lang="nl-NL" sz="3000" err="1">
                <a:latin typeface="Arial"/>
                <a:cs typeface="Arial"/>
              </a:rPr>
              <a:t>this</a:t>
            </a:r>
            <a:r>
              <a:rPr lang="nl-NL" sz="3000">
                <a:latin typeface="Arial"/>
                <a:cs typeface="Arial"/>
              </a:rPr>
              <a:t>, a lamp </a:t>
            </a:r>
            <a:r>
              <a:rPr lang="nl-NL" sz="3000" err="1">
                <a:latin typeface="Arial"/>
                <a:cs typeface="Arial"/>
              </a:rPr>
              <a:t>should</a:t>
            </a:r>
            <a:r>
              <a:rPr lang="nl-NL" sz="3000">
                <a:latin typeface="Arial"/>
                <a:cs typeface="Arial"/>
              </a:rPr>
              <a:t> </a:t>
            </a:r>
            <a:r>
              <a:rPr lang="nl-NL" sz="3000" err="1">
                <a:latin typeface="Arial"/>
                <a:cs typeface="Arial"/>
              </a:rPr>
              <a:t>be</a:t>
            </a:r>
            <a:r>
              <a:rPr lang="nl-NL" sz="3000">
                <a:latin typeface="Arial"/>
                <a:cs typeface="Arial"/>
              </a:rPr>
              <a:t> </a:t>
            </a:r>
            <a:r>
              <a:rPr lang="nl-NL" sz="3000" err="1">
                <a:latin typeface="Arial"/>
                <a:cs typeface="Arial"/>
              </a:rPr>
              <a:t>hanged</a:t>
            </a:r>
            <a:r>
              <a:rPr lang="nl-NL" sz="3000">
                <a:latin typeface="Arial"/>
                <a:cs typeface="Arial"/>
              </a:rPr>
              <a:t> </a:t>
            </a:r>
            <a:r>
              <a:rPr lang="nl-NL" sz="3000" err="1">
                <a:latin typeface="Arial"/>
                <a:cs typeface="Arial"/>
              </a:rPr>
              <a:t>just</a:t>
            </a:r>
            <a:r>
              <a:rPr lang="nl-NL" sz="3000">
                <a:latin typeface="Arial"/>
                <a:cs typeface="Arial"/>
              </a:rPr>
              <a:t> </a:t>
            </a:r>
            <a:r>
              <a:rPr lang="nl-NL" sz="3000" err="1">
                <a:latin typeface="Arial"/>
                <a:cs typeface="Arial"/>
              </a:rPr>
              <a:t>above</a:t>
            </a:r>
            <a:r>
              <a:rPr lang="nl-NL" sz="3000">
                <a:latin typeface="Arial"/>
                <a:cs typeface="Arial"/>
              </a:rPr>
              <a:t> </a:t>
            </a:r>
            <a:r>
              <a:rPr lang="nl-NL" sz="3000" err="1">
                <a:latin typeface="Arial"/>
                <a:cs typeface="Arial"/>
              </a:rPr>
              <a:t>the</a:t>
            </a:r>
            <a:r>
              <a:rPr lang="nl-NL" sz="3000">
                <a:latin typeface="Arial"/>
                <a:cs typeface="Arial"/>
              </a:rPr>
              <a:t> plant. </a:t>
            </a:r>
            <a:r>
              <a:rPr lang="nl-NL" sz="3000" err="1">
                <a:latin typeface="Arial"/>
                <a:cs typeface="Arial"/>
              </a:rPr>
              <a:t>When</a:t>
            </a:r>
            <a:r>
              <a:rPr lang="nl-NL" sz="3000">
                <a:latin typeface="Arial"/>
                <a:cs typeface="Arial"/>
              </a:rPr>
              <a:t> </a:t>
            </a:r>
            <a:r>
              <a:rPr lang="nl-NL" sz="3000" err="1">
                <a:latin typeface="Arial"/>
                <a:cs typeface="Arial"/>
              </a:rPr>
              <a:t>the</a:t>
            </a:r>
            <a:r>
              <a:rPr lang="nl-NL" sz="3000">
                <a:latin typeface="Arial"/>
                <a:cs typeface="Arial"/>
              </a:rPr>
              <a:t> plant </a:t>
            </a:r>
            <a:r>
              <a:rPr lang="nl-NL" sz="3000" err="1">
                <a:latin typeface="Arial"/>
                <a:cs typeface="Arial"/>
              </a:rPr>
              <a:t>grows</a:t>
            </a:r>
            <a:r>
              <a:rPr lang="nl-NL" sz="3000">
                <a:latin typeface="Arial"/>
                <a:cs typeface="Arial"/>
              </a:rPr>
              <a:t>, </a:t>
            </a:r>
            <a:r>
              <a:rPr lang="nl-NL" sz="3000" err="1">
                <a:latin typeface="Arial"/>
                <a:cs typeface="Arial"/>
              </a:rPr>
              <a:t>this</a:t>
            </a:r>
            <a:r>
              <a:rPr lang="nl-NL" sz="3000">
                <a:latin typeface="Arial"/>
                <a:cs typeface="Arial"/>
              </a:rPr>
              <a:t> lamp has </a:t>
            </a:r>
            <a:r>
              <a:rPr lang="nl-NL" sz="3000" err="1">
                <a:latin typeface="Arial"/>
                <a:cs typeface="Arial"/>
              </a:rPr>
              <a:t>to</a:t>
            </a:r>
            <a:r>
              <a:rPr lang="nl-NL" sz="3000">
                <a:latin typeface="Arial"/>
                <a:cs typeface="Arial"/>
              </a:rPr>
              <a:t> move. </a:t>
            </a:r>
            <a:endParaRPr lang="nl-NL" sz="3000"/>
          </a:p>
          <a:p>
            <a:pPr algn="just"/>
            <a:endParaRPr lang="nl-NL" sz="3000">
              <a:latin typeface="Arial"/>
              <a:cs typeface="Arial"/>
            </a:endParaRPr>
          </a:p>
          <a:p>
            <a:pPr algn="just"/>
            <a:r>
              <a:rPr lang="nl-NL" sz="3000" err="1">
                <a:latin typeface="Arial"/>
                <a:cs typeface="Arial"/>
              </a:rPr>
              <a:t>Gears</a:t>
            </a:r>
            <a:r>
              <a:rPr lang="nl-NL" sz="3000">
                <a:latin typeface="Arial"/>
                <a:cs typeface="Arial"/>
              </a:rPr>
              <a:t> </a:t>
            </a:r>
            <a:r>
              <a:rPr lang="nl-NL" sz="3000" err="1">
                <a:latin typeface="Arial"/>
                <a:cs typeface="Arial"/>
              </a:rPr>
              <a:t>for</a:t>
            </a:r>
            <a:r>
              <a:rPr lang="nl-NL" sz="3000">
                <a:latin typeface="Arial"/>
                <a:cs typeface="Arial"/>
              </a:rPr>
              <a:t> </a:t>
            </a:r>
            <a:r>
              <a:rPr lang="nl-NL" sz="3000" err="1">
                <a:latin typeface="Arial"/>
                <a:cs typeface="Arial"/>
              </a:rPr>
              <a:t>this</a:t>
            </a:r>
            <a:r>
              <a:rPr lang="nl-NL" sz="3000">
                <a:latin typeface="Arial"/>
                <a:cs typeface="Arial"/>
              </a:rPr>
              <a:t> </a:t>
            </a:r>
            <a:r>
              <a:rPr lang="nl-NL" sz="3000" err="1">
                <a:latin typeface="Arial"/>
                <a:cs typeface="Arial"/>
              </a:rPr>
              <a:t>mechanism</a:t>
            </a:r>
            <a:r>
              <a:rPr lang="nl-NL" sz="3000">
                <a:latin typeface="Arial"/>
                <a:cs typeface="Arial"/>
              </a:rPr>
              <a:t> are made in </a:t>
            </a:r>
            <a:r>
              <a:rPr lang="nl-NL" sz="3000" err="1">
                <a:latin typeface="Arial"/>
                <a:cs typeface="Arial"/>
              </a:rPr>
              <a:t>the</a:t>
            </a:r>
            <a:r>
              <a:rPr lang="nl-NL" sz="3000">
                <a:latin typeface="Arial"/>
                <a:cs typeface="Arial"/>
              </a:rPr>
              <a:t> </a:t>
            </a:r>
            <a:r>
              <a:rPr lang="nl-NL" sz="3000" err="1">
                <a:latin typeface="Arial"/>
                <a:cs typeface="Arial"/>
              </a:rPr>
              <a:t>huima</a:t>
            </a:r>
            <a:r>
              <a:rPr lang="nl-NL" sz="3000">
                <a:latin typeface="Arial"/>
                <a:cs typeface="Arial"/>
              </a:rPr>
              <a:t> </a:t>
            </a:r>
            <a:r>
              <a:rPr lang="nl-NL" sz="3000" err="1">
                <a:latin typeface="Arial"/>
                <a:cs typeface="Arial"/>
              </a:rPr>
              <a:t>factory</a:t>
            </a:r>
            <a:r>
              <a:rPr lang="nl-NL" sz="3000">
                <a:latin typeface="Arial"/>
                <a:cs typeface="Arial"/>
              </a:rPr>
              <a:t>, </a:t>
            </a:r>
            <a:r>
              <a:rPr lang="nl-NL" sz="3000" err="1">
                <a:latin typeface="Arial"/>
                <a:cs typeface="Arial"/>
              </a:rPr>
              <a:t>and</a:t>
            </a:r>
            <a:r>
              <a:rPr lang="nl-NL" sz="3000">
                <a:latin typeface="Arial"/>
                <a:cs typeface="Arial"/>
              </a:rPr>
              <a:t> </a:t>
            </a:r>
            <a:r>
              <a:rPr lang="nl-NL" sz="3000" err="1">
                <a:latin typeface="Arial"/>
                <a:cs typeface="Arial"/>
              </a:rPr>
              <a:t>when</a:t>
            </a:r>
            <a:r>
              <a:rPr lang="nl-NL" sz="3000">
                <a:latin typeface="Arial"/>
                <a:cs typeface="Arial"/>
              </a:rPr>
              <a:t> </a:t>
            </a:r>
            <a:r>
              <a:rPr lang="nl-NL" sz="3000" err="1">
                <a:latin typeface="Arial"/>
                <a:cs typeface="Arial"/>
              </a:rPr>
              <a:t>the</a:t>
            </a:r>
            <a:r>
              <a:rPr lang="nl-NL" sz="3000">
                <a:latin typeface="Arial"/>
                <a:cs typeface="Arial"/>
              </a:rPr>
              <a:t> </a:t>
            </a:r>
            <a:r>
              <a:rPr lang="nl-NL" sz="3000" err="1">
                <a:latin typeface="Arial"/>
                <a:cs typeface="Arial"/>
              </a:rPr>
              <a:t>teeth</a:t>
            </a:r>
            <a:r>
              <a:rPr lang="nl-NL" sz="3000">
                <a:latin typeface="Arial"/>
                <a:cs typeface="Arial"/>
              </a:rPr>
              <a:t> are cut, </a:t>
            </a:r>
            <a:r>
              <a:rPr lang="nl-NL" sz="3000" err="1">
                <a:latin typeface="Arial"/>
                <a:cs typeface="Arial"/>
              </a:rPr>
              <a:t>they</a:t>
            </a:r>
            <a:r>
              <a:rPr lang="nl-NL" sz="3000">
                <a:latin typeface="Arial"/>
                <a:cs typeface="Arial"/>
              </a:rPr>
              <a:t> </a:t>
            </a:r>
            <a:r>
              <a:rPr lang="nl-NL" sz="3000" err="1">
                <a:latin typeface="Arial"/>
                <a:cs typeface="Arial"/>
              </a:rPr>
              <a:t>leave</a:t>
            </a:r>
            <a:r>
              <a:rPr lang="nl-NL" sz="3000">
                <a:latin typeface="Arial"/>
                <a:cs typeface="Arial"/>
              </a:rPr>
              <a:t> a </a:t>
            </a:r>
            <a:r>
              <a:rPr lang="nl-NL" sz="3000" err="1">
                <a:latin typeface="Arial"/>
                <a:cs typeface="Arial"/>
              </a:rPr>
              <a:t>sharp</a:t>
            </a:r>
            <a:r>
              <a:rPr lang="nl-NL" sz="3000">
                <a:latin typeface="Arial"/>
                <a:cs typeface="Arial"/>
              </a:rPr>
              <a:t> </a:t>
            </a:r>
            <a:r>
              <a:rPr lang="nl-NL" sz="3000" err="1">
                <a:latin typeface="Arial"/>
                <a:cs typeface="Arial"/>
              </a:rPr>
              <a:t>ridge</a:t>
            </a:r>
            <a:r>
              <a:rPr lang="nl-NL" sz="3000">
                <a:latin typeface="Arial"/>
                <a:cs typeface="Arial"/>
              </a:rPr>
              <a:t> on 1 of </a:t>
            </a:r>
            <a:r>
              <a:rPr lang="nl-NL" sz="3000" err="1">
                <a:latin typeface="Arial"/>
                <a:cs typeface="Arial"/>
              </a:rPr>
              <a:t>the</a:t>
            </a:r>
            <a:r>
              <a:rPr lang="nl-NL" sz="3000">
                <a:latin typeface="Arial"/>
                <a:cs typeface="Arial"/>
              </a:rPr>
              <a:t> </a:t>
            </a:r>
            <a:r>
              <a:rPr lang="nl-NL" sz="3000" err="1">
                <a:latin typeface="Arial"/>
                <a:cs typeface="Arial"/>
              </a:rPr>
              <a:t>round</a:t>
            </a:r>
            <a:r>
              <a:rPr lang="nl-NL" sz="3000">
                <a:latin typeface="Arial"/>
                <a:cs typeface="Arial"/>
              </a:rPr>
              <a:t> </a:t>
            </a:r>
            <a:r>
              <a:rPr lang="nl-NL" sz="3000" err="1">
                <a:latin typeface="Arial"/>
                <a:cs typeface="Arial"/>
              </a:rPr>
              <a:t>faces</a:t>
            </a:r>
            <a:r>
              <a:rPr lang="nl-NL" sz="3000">
                <a:latin typeface="Arial"/>
                <a:cs typeface="Arial"/>
              </a:rPr>
              <a:t> of </a:t>
            </a:r>
            <a:r>
              <a:rPr lang="nl-NL" sz="3000" err="1">
                <a:latin typeface="Arial"/>
                <a:cs typeface="Arial"/>
              </a:rPr>
              <a:t>the</a:t>
            </a:r>
            <a:r>
              <a:rPr lang="nl-NL" sz="3000">
                <a:latin typeface="Arial"/>
                <a:cs typeface="Arial"/>
              </a:rPr>
              <a:t> </a:t>
            </a:r>
            <a:r>
              <a:rPr lang="nl-NL" sz="3000" err="1">
                <a:latin typeface="Arial"/>
                <a:cs typeface="Arial"/>
              </a:rPr>
              <a:t>gear</a:t>
            </a:r>
            <a:r>
              <a:rPr lang="nl-NL" sz="3000">
                <a:latin typeface="Arial"/>
                <a:cs typeface="Arial"/>
              </a:rPr>
              <a:t>, a </a:t>
            </a:r>
            <a:r>
              <a:rPr lang="nl-NL" sz="3000" err="1">
                <a:latin typeface="Arial"/>
                <a:cs typeface="Arial"/>
              </a:rPr>
              <a:t>so-called</a:t>
            </a:r>
            <a:r>
              <a:rPr lang="nl-NL" sz="3000">
                <a:latin typeface="Arial"/>
                <a:cs typeface="Arial"/>
              </a:rPr>
              <a:t> </a:t>
            </a:r>
            <a:r>
              <a:rPr lang="nl-NL" sz="3000" err="1">
                <a:latin typeface="Arial"/>
                <a:cs typeface="Arial"/>
              </a:rPr>
              <a:t>burr</a:t>
            </a:r>
            <a:r>
              <a:rPr lang="nl-NL" sz="3000">
                <a:latin typeface="Arial"/>
                <a:cs typeface="Arial"/>
              </a:rPr>
              <a:t>. </a:t>
            </a:r>
            <a:r>
              <a:rPr lang="nl-NL" sz="3000" err="1">
                <a:latin typeface="Arial"/>
                <a:cs typeface="Arial"/>
              </a:rPr>
              <a:t>When</a:t>
            </a:r>
            <a:r>
              <a:rPr lang="nl-NL" sz="3000">
                <a:latin typeface="Arial"/>
                <a:cs typeface="Arial"/>
              </a:rPr>
              <a:t> </a:t>
            </a:r>
            <a:r>
              <a:rPr lang="nl-NL" sz="3000" err="1">
                <a:latin typeface="Arial"/>
                <a:cs typeface="Arial"/>
              </a:rPr>
              <a:t>the</a:t>
            </a:r>
            <a:r>
              <a:rPr lang="nl-NL" sz="3000">
                <a:latin typeface="Arial"/>
                <a:cs typeface="Arial"/>
              </a:rPr>
              <a:t> </a:t>
            </a:r>
            <a:r>
              <a:rPr lang="nl-NL" sz="3000" err="1">
                <a:latin typeface="Arial"/>
                <a:cs typeface="Arial"/>
              </a:rPr>
              <a:t>gears</a:t>
            </a:r>
            <a:r>
              <a:rPr lang="nl-NL" sz="3000">
                <a:latin typeface="Arial"/>
                <a:cs typeface="Arial"/>
              </a:rPr>
              <a:t> are assembled, </a:t>
            </a:r>
            <a:r>
              <a:rPr lang="nl-NL" sz="3000" err="1">
                <a:latin typeface="Arial"/>
                <a:cs typeface="Arial"/>
              </a:rPr>
              <a:t>this</a:t>
            </a:r>
            <a:r>
              <a:rPr lang="nl-NL" sz="3000">
                <a:latin typeface="Arial"/>
                <a:cs typeface="Arial"/>
              </a:rPr>
              <a:t> means </a:t>
            </a:r>
            <a:r>
              <a:rPr lang="nl-NL" sz="3000" err="1">
                <a:latin typeface="Arial"/>
                <a:cs typeface="Arial"/>
              </a:rPr>
              <a:t>that</a:t>
            </a:r>
            <a:r>
              <a:rPr lang="nl-NL" sz="3000">
                <a:latin typeface="Arial"/>
                <a:cs typeface="Arial"/>
              </a:rPr>
              <a:t> </a:t>
            </a:r>
            <a:r>
              <a:rPr lang="nl-NL" sz="3000" err="1">
                <a:latin typeface="Arial"/>
                <a:cs typeface="Arial"/>
              </a:rPr>
              <a:t>they</a:t>
            </a:r>
            <a:r>
              <a:rPr lang="nl-NL" sz="3000">
                <a:latin typeface="Arial"/>
                <a:cs typeface="Arial"/>
              </a:rPr>
              <a:t> </a:t>
            </a:r>
            <a:r>
              <a:rPr lang="nl-NL" sz="3000" err="1">
                <a:latin typeface="Arial"/>
                <a:cs typeface="Arial"/>
              </a:rPr>
              <a:t>dont</a:t>
            </a:r>
            <a:r>
              <a:rPr lang="nl-NL" sz="3000">
                <a:latin typeface="Arial"/>
                <a:cs typeface="Arial"/>
              </a:rPr>
              <a:t> fit </a:t>
            </a:r>
            <a:r>
              <a:rPr lang="nl-NL" sz="3000" err="1">
                <a:latin typeface="Arial"/>
                <a:cs typeface="Arial"/>
              </a:rPr>
              <a:t>snug</a:t>
            </a:r>
            <a:r>
              <a:rPr lang="nl-NL" sz="3000">
                <a:latin typeface="Arial"/>
                <a:cs typeface="Arial"/>
              </a:rPr>
              <a:t> </a:t>
            </a:r>
            <a:r>
              <a:rPr lang="nl-NL" sz="3000" err="1">
                <a:latin typeface="Arial"/>
                <a:cs typeface="Arial"/>
              </a:rPr>
              <a:t>against</a:t>
            </a:r>
            <a:r>
              <a:rPr lang="nl-NL" sz="3000">
                <a:latin typeface="Arial"/>
                <a:cs typeface="Arial"/>
              </a:rPr>
              <a:t> </a:t>
            </a:r>
            <a:r>
              <a:rPr lang="nl-NL" sz="3000" err="1">
                <a:latin typeface="Arial"/>
                <a:cs typeface="Arial"/>
              </a:rPr>
              <a:t>one</a:t>
            </a:r>
            <a:r>
              <a:rPr lang="nl-NL" sz="3000">
                <a:latin typeface="Arial"/>
                <a:cs typeface="Arial"/>
              </a:rPr>
              <a:t> </a:t>
            </a:r>
            <a:r>
              <a:rPr lang="nl-NL" sz="3000" err="1">
                <a:latin typeface="Arial"/>
                <a:cs typeface="Arial"/>
              </a:rPr>
              <a:t>another</a:t>
            </a:r>
            <a:r>
              <a:rPr lang="nl-NL" sz="3000">
                <a:latin typeface="Arial"/>
                <a:cs typeface="Arial"/>
              </a:rPr>
              <a:t>. </a:t>
            </a:r>
            <a:r>
              <a:rPr lang="nl-NL" sz="3000" err="1">
                <a:latin typeface="Arial"/>
                <a:cs typeface="Arial"/>
              </a:rPr>
              <a:t>Also</a:t>
            </a:r>
            <a:r>
              <a:rPr lang="nl-NL" sz="3000">
                <a:latin typeface="Arial"/>
                <a:cs typeface="Arial"/>
              </a:rPr>
              <a:t>, these </a:t>
            </a:r>
            <a:r>
              <a:rPr lang="nl-NL" sz="3000" err="1">
                <a:latin typeface="Arial"/>
                <a:cs typeface="Arial"/>
              </a:rPr>
              <a:t>burrs</a:t>
            </a:r>
            <a:r>
              <a:rPr lang="nl-NL" sz="3000">
                <a:latin typeface="Arial"/>
                <a:cs typeface="Arial"/>
              </a:rPr>
              <a:t> </a:t>
            </a:r>
            <a:r>
              <a:rPr lang="nl-NL" sz="3000" err="1">
                <a:latin typeface="Arial"/>
                <a:cs typeface="Arial"/>
              </a:rPr>
              <a:t>could</a:t>
            </a:r>
            <a:r>
              <a:rPr lang="nl-NL" sz="3000">
                <a:latin typeface="Arial"/>
                <a:cs typeface="Arial"/>
              </a:rPr>
              <a:t> </a:t>
            </a:r>
            <a:r>
              <a:rPr lang="nl-NL" sz="3000" err="1">
                <a:latin typeface="Arial"/>
                <a:cs typeface="Arial"/>
              </a:rPr>
              <a:t>contaminate</a:t>
            </a:r>
            <a:r>
              <a:rPr lang="nl-NL" sz="3000">
                <a:latin typeface="Arial"/>
                <a:cs typeface="Arial"/>
              </a:rPr>
              <a:t> </a:t>
            </a:r>
            <a:r>
              <a:rPr lang="nl-NL" sz="3000" err="1">
                <a:latin typeface="Arial"/>
                <a:cs typeface="Arial"/>
              </a:rPr>
              <a:t>the</a:t>
            </a:r>
            <a:r>
              <a:rPr lang="nl-NL" sz="3000">
                <a:latin typeface="Arial"/>
                <a:cs typeface="Arial"/>
              </a:rPr>
              <a:t> </a:t>
            </a:r>
            <a:r>
              <a:rPr lang="nl-NL" sz="3000" err="1">
                <a:latin typeface="Arial"/>
                <a:cs typeface="Arial"/>
              </a:rPr>
              <a:t>lubricating</a:t>
            </a:r>
            <a:r>
              <a:rPr lang="nl-NL" sz="3000">
                <a:latin typeface="Arial"/>
                <a:cs typeface="Arial"/>
              </a:rPr>
              <a:t> </a:t>
            </a:r>
            <a:r>
              <a:rPr lang="nl-NL" sz="3000" err="1">
                <a:latin typeface="Arial"/>
                <a:cs typeface="Arial"/>
              </a:rPr>
              <a:t>oil</a:t>
            </a:r>
            <a:r>
              <a:rPr lang="nl-NL" sz="3000">
                <a:latin typeface="Arial"/>
                <a:cs typeface="Arial"/>
              </a:rPr>
              <a:t>, </a:t>
            </a:r>
            <a:r>
              <a:rPr lang="nl-NL" sz="3000" err="1">
                <a:latin typeface="Arial"/>
                <a:cs typeface="Arial"/>
              </a:rPr>
              <a:t>shortening</a:t>
            </a:r>
            <a:r>
              <a:rPr lang="nl-NL" sz="3000">
                <a:latin typeface="Arial"/>
                <a:cs typeface="Arial"/>
              </a:rPr>
              <a:t> </a:t>
            </a:r>
            <a:r>
              <a:rPr lang="nl-NL" sz="3000" err="1">
                <a:latin typeface="Arial"/>
                <a:cs typeface="Arial"/>
              </a:rPr>
              <a:t>the</a:t>
            </a:r>
            <a:r>
              <a:rPr lang="nl-NL" sz="3000">
                <a:latin typeface="Arial"/>
                <a:cs typeface="Arial"/>
              </a:rPr>
              <a:t> </a:t>
            </a:r>
            <a:r>
              <a:rPr lang="nl-NL" sz="3000" err="1">
                <a:latin typeface="Arial"/>
                <a:cs typeface="Arial"/>
              </a:rPr>
              <a:t>lifespan</a:t>
            </a:r>
            <a:r>
              <a:rPr lang="nl-NL" sz="3000">
                <a:latin typeface="Arial"/>
                <a:cs typeface="Arial"/>
              </a:rPr>
              <a:t>.</a:t>
            </a:r>
          </a:p>
          <a:p>
            <a:pPr algn="just" eaLnBrk="1" hangingPunct="1"/>
            <a:endParaRPr lang="nl-NL" sz="3000">
              <a:latin typeface="Arial"/>
              <a:cs typeface="Arial"/>
            </a:endParaRPr>
          </a:p>
          <a:p>
            <a:pPr algn="just" eaLnBrk="1" hangingPunct="1"/>
            <a:r>
              <a:rPr lang="nl-NL" sz="3000" b="1" err="1">
                <a:latin typeface="Arial"/>
                <a:cs typeface="Arial"/>
              </a:rPr>
              <a:t>problem</a:t>
            </a:r>
            <a:r>
              <a:rPr lang="nl-NL" sz="3000" b="1">
                <a:latin typeface="Arial"/>
                <a:cs typeface="Arial"/>
              </a:rPr>
              <a:t> statement:</a:t>
            </a:r>
            <a:r>
              <a:rPr lang="nl-NL" sz="3000">
                <a:latin typeface="Arial"/>
                <a:cs typeface="Arial"/>
              </a:rPr>
              <a:t> </a:t>
            </a:r>
            <a:r>
              <a:rPr lang="nl-NL" sz="3000" err="1">
                <a:latin typeface="Arial"/>
                <a:cs typeface="Arial"/>
              </a:rPr>
              <a:t>the</a:t>
            </a:r>
            <a:r>
              <a:rPr lang="nl-NL" sz="3000">
                <a:latin typeface="Arial"/>
                <a:cs typeface="Arial"/>
              </a:rPr>
              <a:t> </a:t>
            </a:r>
            <a:r>
              <a:rPr lang="nl-NL" sz="3000" err="1">
                <a:latin typeface="Arial"/>
                <a:cs typeface="Arial"/>
              </a:rPr>
              <a:t>burrs</a:t>
            </a:r>
            <a:r>
              <a:rPr lang="nl-NL" sz="3000">
                <a:latin typeface="Arial"/>
                <a:cs typeface="Arial"/>
              </a:rPr>
              <a:t> have </a:t>
            </a:r>
            <a:r>
              <a:rPr lang="nl-NL" sz="3000" err="1">
                <a:latin typeface="Arial"/>
                <a:cs typeface="Arial"/>
              </a:rPr>
              <a:t>to</a:t>
            </a:r>
            <a:r>
              <a:rPr lang="nl-NL" sz="3000">
                <a:latin typeface="Arial"/>
                <a:cs typeface="Arial"/>
              </a:rPr>
              <a:t> </a:t>
            </a:r>
            <a:r>
              <a:rPr lang="nl-NL" sz="3000" err="1">
                <a:latin typeface="Arial"/>
                <a:cs typeface="Arial"/>
              </a:rPr>
              <a:t>be</a:t>
            </a:r>
            <a:r>
              <a:rPr lang="nl-NL" sz="3000">
                <a:latin typeface="Arial"/>
                <a:cs typeface="Arial"/>
              </a:rPr>
              <a:t> </a:t>
            </a:r>
            <a:r>
              <a:rPr lang="nl-NL" sz="3000" err="1">
                <a:latin typeface="Arial"/>
                <a:cs typeface="Arial"/>
              </a:rPr>
              <a:t>removed</a:t>
            </a:r>
            <a:r>
              <a:rPr lang="nl-NL" sz="3000">
                <a:latin typeface="Arial"/>
                <a:cs typeface="Arial"/>
              </a:rPr>
              <a:t> without </a:t>
            </a:r>
            <a:r>
              <a:rPr lang="nl-NL" sz="3000" err="1">
                <a:latin typeface="Arial"/>
                <a:cs typeface="Arial"/>
              </a:rPr>
              <a:t>damaging</a:t>
            </a:r>
            <a:r>
              <a:rPr lang="nl-NL" sz="3000">
                <a:latin typeface="Arial"/>
                <a:cs typeface="Arial"/>
              </a:rPr>
              <a:t> </a:t>
            </a:r>
            <a:r>
              <a:rPr lang="nl-NL" sz="3000" err="1">
                <a:latin typeface="Arial"/>
                <a:cs typeface="Arial"/>
              </a:rPr>
              <a:t>the</a:t>
            </a:r>
            <a:r>
              <a:rPr lang="nl-NL" sz="3000">
                <a:latin typeface="Arial"/>
                <a:cs typeface="Arial"/>
              </a:rPr>
              <a:t> </a:t>
            </a:r>
            <a:r>
              <a:rPr lang="nl-NL" sz="3000" err="1">
                <a:latin typeface="Arial"/>
                <a:cs typeface="Arial"/>
              </a:rPr>
              <a:t>gears</a:t>
            </a:r>
            <a:r>
              <a:rPr lang="nl-NL" sz="3000">
                <a:latin typeface="Arial"/>
                <a:cs typeface="Arial"/>
              </a:rPr>
              <a:t> in a </a:t>
            </a:r>
            <a:r>
              <a:rPr lang="nl-NL" sz="3000" err="1">
                <a:latin typeface="Arial"/>
                <a:cs typeface="Arial"/>
              </a:rPr>
              <a:t>meaningful</a:t>
            </a:r>
            <a:r>
              <a:rPr lang="nl-NL" sz="3000">
                <a:latin typeface="Arial"/>
                <a:cs typeface="Arial"/>
              </a:rPr>
              <a:t> way.</a:t>
            </a:r>
          </a:p>
          <a:p>
            <a:pPr algn="just"/>
            <a:endParaRPr lang="nl-NL" sz="3000">
              <a:latin typeface="Arial"/>
              <a:cs typeface="Arial"/>
            </a:endParaRPr>
          </a:p>
          <a:p>
            <a:pPr algn="just" eaLnBrk="1" hangingPunct="1"/>
            <a:r>
              <a:rPr lang="nl-NL" sz="3000" b="1">
                <a:latin typeface="Arial"/>
                <a:cs typeface="Arial"/>
              </a:rPr>
              <a:t>context:</a:t>
            </a:r>
            <a:r>
              <a:rPr lang="nl-NL" sz="3000">
                <a:latin typeface="Arial"/>
                <a:cs typeface="Arial"/>
              </a:rPr>
              <a:t> </a:t>
            </a:r>
            <a:r>
              <a:rPr lang="nl-NL" sz="3000" err="1">
                <a:latin typeface="Arial"/>
                <a:cs typeface="Arial"/>
              </a:rPr>
              <a:t>gears</a:t>
            </a:r>
            <a:r>
              <a:rPr lang="nl-NL" sz="3000">
                <a:latin typeface="Arial"/>
                <a:cs typeface="Arial"/>
              </a:rPr>
              <a:t> of </a:t>
            </a:r>
            <a:r>
              <a:rPr lang="nl-NL" sz="3000" err="1">
                <a:latin typeface="Arial"/>
                <a:cs typeface="Arial"/>
              </a:rPr>
              <a:t>many</a:t>
            </a:r>
            <a:r>
              <a:rPr lang="nl-NL" sz="3000">
                <a:latin typeface="Arial"/>
                <a:cs typeface="Arial"/>
              </a:rPr>
              <a:t> different </a:t>
            </a:r>
            <a:r>
              <a:rPr lang="nl-NL" sz="3000" err="1">
                <a:latin typeface="Arial"/>
                <a:cs typeface="Arial"/>
              </a:rPr>
              <a:t>sizes</a:t>
            </a:r>
            <a:r>
              <a:rPr lang="nl-NL" sz="3000">
                <a:latin typeface="Arial"/>
                <a:cs typeface="Arial"/>
              </a:rPr>
              <a:t> </a:t>
            </a:r>
            <a:r>
              <a:rPr lang="nl-NL" sz="3000" err="1">
                <a:latin typeface="Arial"/>
                <a:cs typeface="Arial"/>
              </a:rPr>
              <a:t>and</a:t>
            </a:r>
            <a:r>
              <a:rPr lang="nl-NL" sz="3000">
                <a:latin typeface="Arial"/>
                <a:cs typeface="Arial"/>
              </a:rPr>
              <a:t> </a:t>
            </a:r>
            <a:r>
              <a:rPr lang="nl-NL" sz="3000" err="1">
                <a:latin typeface="Arial"/>
                <a:cs typeface="Arial"/>
              </a:rPr>
              <a:t>materials</a:t>
            </a:r>
            <a:r>
              <a:rPr lang="nl-NL" sz="3000">
                <a:latin typeface="Arial"/>
                <a:cs typeface="Arial"/>
              </a:rPr>
              <a:t> </a:t>
            </a:r>
            <a:r>
              <a:rPr lang="nl-NL" sz="3000" err="1">
                <a:latin typeface="Arial"/>
                <a:cs typeface="Arial"/>
              </a:rPr>
              <a:t>should</a:t>
            </a:r>
            <a:r>
              <a:rPr lang="nl-NL" sz="3000">
                <a:latin typeface="Arial"/>
                <a:cs typeface="Arial"/>
              </a:rPr>
              <a:t> </a:t>
            </a:r>
            <a:r>
              <a:rPr lang="nl-NL" sz="3000" err="1">
                <a:latin typeface="Arial"/>
                <a:cs typeface="Arial"/>
              </a:rPr>
              <a:t>be</a:t>
            </a:r>
            <a:r>
              <a:rPr lang="nl-NL" sz="3000">
                <a:latin typeface="Arial"/>
                <a:cs typeface="Arial"/>
              </a:rPr>
              <a:t> </a:t>
            </a:r>
            <a:r>
              <a:rPr lang="nl-NL" sz="3000" err="1">
                <a:latin typeface="Arial"/>
                <a:cs typeface="Arial"/>
              </a:rPr>
              <a:t>deburred</a:t>
            </a:r>
            <a:r>
              <a:rPr lang="nl-NL" sz="3000">
                <a:latin typeface="Arial"/>
                <a:cs typeface="Arial"/>
              </a:rPr>
              <a:t>. </a:t>
            </a:r>
            <a:r>
              <a:rPr lang="nl-NL" sz="3000" err="1">
                <a:latin typeface="Arial"/>
                <a:cs typeface="Arial"/>
              </a:rPr>
              <a:t>Currently</a:t>
            </a:r>
            <a:r>
              <a:rPr lang="nl-NL" sz="3000">
                <a:latin typeface="Arial"/>
                <a:cs typeface="Arial"/>
              </a:rPr>
              <a:t>, </a:t>
            </a:r>
            <a:r>
              <a:rPr lang="nl-NL" sz="3000" err="1">
                <a:latin typeface="Arial"/>
                <a:cs typeface="Arial"/>
              </a:rPr>
              <a:t>this</a:t>
            </a:r>
            <a:r>
              <a:rPr lang="nl-NL" sz="3000">
                <a:latin typeface="Arial"/>
                <a:cs typeface="Arial"/>
              </a:rPr>
              <a:t> is </a:t>
            </a:r>
            <a:r>
              <a:rPr lang="nl-NL" sz="3000" err="1">
                <a:latin typeface="Arial"/>
                <a:cs typeface="Arial"/>
              </a:rPr>
              <a:t>done</a:t>
            </a:r>
            <a:r>
              <a:rPr lang="nl-NL" sz="3000">
                <a:latin typeface="Arial"/>
                <a:cs typeface="Arial"/>
              </a:rPr>
              <a:t> </a:t>
            </a:r>
            <a:r>
              <a:rPr lang="nl-NL" sz="3000" err="1">
                <a:latin typeface="Arial"/>
                <a:cs typeface="Arial"/>
              </a:rPr>
              <a:t>manually</a:t>
            </a:r>
            <a:r>
              <a:rPr lang="nl-NL" sz="3000">
                <a:latin typeface="Arial"/>
                <a:cs typeface="Arial"/>
              </a:rPr>
              <a:t> </a:t>
            </a:r>
            <a:r>
              <a:rPr lang="nl-NL" sz="3000" err="1">
                <a:latin typeface="Arial"/>
                <a:cs typeface="Arial"/>
              </a:rPr>
              <a:t>using</a:t>
            </a:r>
            <a:r>
              <a:rPr lang="nl-NL" sz="3000">
                <a:latin typeface="Arial"/>
                <a:cs typeface="Arial"/>
              </a:rPr>
              <a:t> </a:t>
            </a:r>
            <a:r>
              <a:rPr lang="nl-NL" sz="3000" err="1">
                <a:latin typeface="Arial"/>
                <a:cs typeface="Arial"/>
              </a:rPr>
              <a:t>sandpaper</a:t>
            </a:r>
            <a:r>
              <a:rPr lang="nl-NL" sz="3000">
                <a:latin typeface="Arial"/>
                <a:cs typeface="Arial"/>
              </a:rPr>
              <a:t> </a:t>
            </a:r>
            <a:r>
              <a:rPr lang="nl-NL" sz="3000" err="1">
                <a:latin typeface="Arial"/>
                <a:cs typeface="Arial"/>
              </a:rPr>
              <a:t>and</a:t>
            </a:r>
            <a:r>
              <a:rPr lang="nl-NL" sz="3000">
                <a:latin typeface="Arial"/>
                <a:cs typeface="Arial"/>
              </a:rPr>
              <a:t> </a:t>
            </a:r>
            <a:r>
              <a:rPr lang="nl-NL" sz="3000" err="1">
                <a:latin typeface="Arial"/>
                <a:cs typeface="Arial"/>
              </a:rPr>
              <a:t>brushes</a:t>
            </a:r>
            <a:r>
              <a:rPr lang="nl-NL" sz="3000">
                <a:latin typeface="Arial"/>
                <a:cs typeface="Arial"/>
              </a:rPr>
              <a:t>. </a:t>
            </a:r>
            <a:r>
              <a:rPr lang="nl-NL" sz="3000" err="1">
                <a:latin typeface="Arial"/>
                <a:cs typeface="Arial"/>
              </a:rPr>
              <a:t>This</a:t>
            </a:r>
            <a:r>
              <a:rPr lang="nl-NL" sz="3000">
                <a:latin typeface="Arial"/>
                <a:cs typeface="Arial"/>
              </a:rPr>
              <a:t> is </a:t>
            </a:r>
            <a:r>
              <a:rPr lang="nl-NL" sz="3000" err="1">
                <a:latin typeface="Arial"/>
                <a:cs typeface="Arial"/>
              </a:rPr>
              <a:t>however</a:t>
            </a:r>
            <a:r>
              <a:rPr lang="nl-NL" sz="3000">
                <a:latin typeface="Arial"/>
                <a:cs typeface="Arial"/>
              </a:rPr>
              <a:t> </a:t>
            </a:r>
            <a:r>
              <a:rPr lang="nl-NL" sz="3000" err="1">
                <a:latin typeface="Arial"/>
                <a:cs typeface="Arial"/>
              </a:rPr>
              <a:t>rather</a:t>
            </a:r>
            <a:r>
              <a:rPr lang="nl-NL" sz="3000">
                <a:latin typeface="Arial"/>
                <a:cs typeface="Arial"/>
              </a:rPr>
              <a:t> time-</a:t>
            </a:r>
            <a:r>
              <a:rPr lang="nl-NL" sz="3000" err="1">
                <a:latin typeface="Arial"/>
                <a:cs typeface="Arial"/>
              </a:rPr>
              <a:t>consuming</a:t>
            </a:r>
            <a:r>
              <a:rPr lang="nl-NL" sz="3000">
                <a:latin typeface="Arial"/>
                <a:cs typeface="Arial"/>
              </a:rPr>
              <a:t> </a:t>
            </a:r>
            <a:r>
              <a:rPr lang="nl-NL" sz="3000" err="1">
                <a:latin typeface="Arial"/>
                <a:cs typeface="Arial"/>
              </a:rPr>
              <a:t>and</a:t>
            </a:r>
            <a:r>
              <a:rPr lang="nl-NL" sz="3000">
                <a:latin typeface="Arial"/>
                <a:cs typeface="Arial"/>
              </a:rPr>
              <a:t> </a:t>
            </a:r>
            <a:r>
              <a:rPr lang="nl-NL" sz="3000" err="1">
                <a:latin typeface="Arial"/>
                <a:cs typeface="Arial"/>
              </a:rPr>
              <a:t>not</a:t>
            </a:r>
            <a:r>
              <a:rPr lang="nl-NL" sz="3000">
                <a:latin typeface="Arial"/>
                <a:cs typeface="Arial"/>
              </a:rPr>
              <a:t> </a:t>
            </a:r>
            <a:r>
              <a:rPr lang="nl-NL" sz="3000" err="1">
                <a:latin typeface="Arial"/>
                <a:cs typeface="Arial"/>
              </a:rPr>
              <a:t>precise</a:t>
            </a:r>
            <a:r>
              <a:rPr lang="nl-NL" sz="3000">
                <a:latin typeface="Arial"/>
                <a:cs typeface="Arial"/>
              </a:rPr>
              <a:t>. It </a:t>
            </a:r>
            <a:r>
              <a:rPr lang="nl-NL" sz="3000" err="1">
                <a:latin typeface="Arial"/>
                <a:cs typeface="Arial"/>
              </a:rPr>
              <a:t>also</a:t>
            </a:r>
            <a:r>
              <a:rPr lang="nl-NL" sz="3000">
                <a:latin typeface="Arial"/>
                <a:cs typeface="Arial"/>
              </a:rPr>
              <a:t> </a:t>
            </a:r>
            <a:r>
              <a:rPr lang="nl-NL" sz="3000" err="1">
                <a:latin typeface="Arial"/>
                <a:cs typeface="Arial"/>
              </a:rPr>
              <a:t>requires</a:t>
            </a:r>
            <a:r>
              <a:rPr lang="nl-NL" sz="3000">
                <a:latin typeface="Arial"/>
                <a:cs typeface="Arial"/>
              </a:rPr>
              <a:t> a significant </a:t>
            </a:r>
            <a:r>
              <a:rPr lang="nl-NL" sz="3000" err="1">
                <a:latin typeface="Arial"/>
                <a:cs typeface="Arial"/>
              </a:rPr>
              <a:t>amount</a:t>
            </a:r>
            <a:r>
              <a:rPr lang="nl-NL" sz="3000">
                <a:latin typeface="Arial"/>
                <a:cs typeface="Arial"/>
              </a:rPr>
              <a:t> of force </a:t>
            </a:r>
            <a:r>
              <a:rPr lang="nl-NL" sz="3000" err="1">
                <a:latin typeface="Arial"/>
                <a:cs typeface="Arial"/>
              </a:rPr>
              <a:t>from</a:t>
            </a:r>
            <a:r>
              <a:rPr lang="nl-NL" sz="3000">
                <a:latin typeface="Arial"/>
                <a:cs typeface="Arial"/>
              </a:rPr>
              <a:t> </a:t>
            </a:r>
            <a:r>
              <a:rPr lang="nl-NL" sz="3000" err="1">
                <a:latin typeface="Arial"/>
                <a:cs typeface="Arial"/>
              </a:rPr>
              <a:t>the</a:t>
            </a:r>
            <a:r>
              <a:rPr lang="nl-NL" sz="3000">
                <a:latin typeface="Arial"/>
                <a:cs typeface="Arial"/>
              </a:rPr>
              <a:t> </a:t>
            </a:r>
            <a:r>
              <a:rPr lang="nl-NL" sz="3000" err="1">
                <a:latin typeface="Arial"/>
                <a:cs typeface="Arial"/>
              </a:rPr>
              <a:t>worker</a:t>
            </a:r>
            <a:r>
              <a:rPr lang="nl-NL" sz="3000">
                <a:latin typeface="Arial"/>
                <a:cs typeface="Arial"/>
              </a:rPr>
              <a:t>. </a:t>
            </a:r>
          </a:p>
          <a:p>
            <a:pPr algn="just"/>
            <a:r>
              <a:rPr lang="nl-NL" sz="3000" err="1">
                <a:latin typeface="Arial"/>
                <a:cs typeface="Arial"/>
              </a:rPr>
              <a:t>Current</a:t>
            </a:r>
            <a:r>
              <a:rPr lang="nl-NL" sz="3000">
                <a:latin typeface="Arial"/>
                <a:cs typeface="Arial"/>
              </a:rPr>
              <a:t> </a:t>
            </a:r>
            <a:r>
              <a:rPr lang="nl-NL" sz="3000" err="1">
                <a:latin typeface="Arial"/>
                <a:cs typeface="Arial"/>
              </a:rPr>
              <a:t>automated</a:t>
            </a:r>
            <a:r>
              <a:rPr lang="nl-NL" sz="3000">
                <a:latin typeface="Arial"/>
                <a:cs typeface="Arial"/>
              </a:rPr>
              <a:t> </a:t>
            </a:r>
            <a:r>
              <a:rPr lang="nl-NL" sz="3000" err="1">
                <a:latin typeface="Arial"/>
                <a:cs typeface="Arial"/>
              </a:rPr>
              <a:t>solutions</a:t>
            </a:r>
            <a:r>
              <a:rPr lang="nl-NL" sz="3000">
                <a:latin typeface="Arial"/>
                <a:cs typeface="Arial"/>
              </a:rPr>
              <a:t> are </a:t>
            </a:r>
            <a:r>
              <a:rPr lang="nl-NL" sz="3000" err="1">
                <a:latin typeface="Arial"/>
                <a:cs typeface="Arial"/>
              </a:rPr>
              <a:t>either</a:t>
            </a:r>
            <a:r>
              <a:rPr lang="nl-NL" sz="3000">
                <a:latin typeface="Arial"/>
                <a:cs typeface="Arial"/>
              </a:rPr>
              <a:t> </a:t>
            </a:r>
            <a:r>
              <a:rPr lang="nl-NL" sz="3000" err="1">
                <a:latin typeface="Arial"/>
                <a:cs typeface="Arial"/>
              </a:rPr>
              <a:t>not</a:t>
            </a:r>
            <a:r>
              <a:rPr lang="nl-NL" sz="3000">
                <a:latin typeface="Arial"/>
                <a:cs typeface="Arial"/>
              </a:rPr>
              <a:t> </a:t>
            </a:r>
            <a:r>
              <a:rPr lang="nl-NL" sz="3000" err="1">
                <a:latin typeface="Arial"/>
                <a:cs typeface="Arial"/>
              </a:rPr>
              <a:t>flexible</a:t>
            </a:r>
            <a:r>
              <a:rPr lang="nl-NL" sz="3000">
                <a:latin typeface="Arial"/>
                <a:cs typeface="Arial"/>
              </a:rPr>
              <a:t> </a:t>
            </a:r>
            <a:r>
              <a:rPr lang="nl-NL" sz="3000" err="1">
                <a:latin typeface="Arial"/>
                <a:cs typeface="Arial"/>
              </a:rPr>
              <a:t>enough</a:t>
            </a:r>
            <a:r>
              <a:rPr lang="nl-NL" sz="3000">
                <a:latin typeface="Arial"/>
                <a:cs typeface="Arial"/>
              </a:rPr>
              <a:t> </a:t>
            </a:r>
            <a:r>
              <a:rPr lang="nl-NL" sz="3000" err="1">
                <a:latin typeface="Arial"/>
                <a:cs typeface="Arial"/>
              </a:rPr>
              <a:t>for</a:t>
            </a:r>
            <a:r>
              <a:rPr lang="nl-NL" sz="3000">
                <a:latin typeface="Arial"/>
                <a:cs typeface="Arial"/>
              </a:rPr>
              <a:t> </a:t>
            </a:r>
            <a:r>
              <a:rPr lang="nl-NL" sz="3000" err="1">
                <a:latin typeface="Arial"/>
                <a:cs typeface="Arial"/>
              </a:rPr>
              <a:t>the</a:t>
            </a:r>
            <a:r>
              <a:rPr lang="nl-NL" sz="3000">
                <a:latin typeface="Arial"/>
                <a:cs typeface="Arial"/>
              </a:rPr>
              <a:t> </a:t>
            </a:r>
            <a:r>
              <a:rPr lang="nl-NL" sz="3000" err="1">
                <a:latin typeface="Arial"/>
                <a:cs typeface="Arial"/>
              </a:rPr>
              <a:t>variety</a:t>
            </a:r>
            <a:r>
              <a:rPr lang="nl-NL" sz="3000">
                <a:latin typeface="Arial"/>
                <a:cs typeface="Arial"/>
              </a:rPr>
              <a:t> of </a:t>
            </a:r>
            <a:r>
              <a:rPr lang="nl-NL" sz="3000" err="1">
                <a:latin typeface="Arial"/>
                <a:cs typeface="Arial"/>
              </a:rPr>
              <a:t>gears</a:t>
            </a:r>
            <a:r>
              <a:rPr lang="nl-NL" sz="3000">
                <a:latin typeface="Arial"/>
                <a:cs typeface="Arial"/>
              </a:rPr>
              <a:t>, or are </a:t>
            </a:r>
            <a:r>
              <a:rPr lang="nl-NL" sz="3000" err="1">
                <a:latin typeface="Arial"/>
                <a:cs typeface="Arial"/>
              </a:rPr>
              <a:t>very</a:t>
            </a:r>
            <a:r>
              <a:rPr lang="nl-NL" sz="3000">
                <a:latin typeface="Arial"/>
                <a:cs typeface="Arial"/>
              </a:rPr>
              <a:t> </a:t>
            </a:r>
            <a:r>
              <a:rPr lang="nl-NL" sz="3000" err="1">
                <a:latin typeface="Arial"/>
                <a:cs typeface="Arial"/>
              </a:rPr>
              <a:t>expensive</a:t>
            </a:r>
            <a:r>
              <a:rPr lang="nl-NL" sz="3000">
                <a:latin typeface="Arial"/>
                <a:cs typeface="Arial"/>
              </a:rPr>
              <a:t>/maintenance intensive.</a:t>
            </a:r>
          </a:p>
          <a:p>
            <a:pPr algn="just" eaLnBrk="1" hangingPunct="1"/>
            <a:endParaRPr lang="nl-NL" sz="3000">
              <a:latin typeface="Arial"/>
              <a:cs typeface="Arial"/>
            </a:endParaRPr>
          </a:p>
          <a:p>
            <a:pPr algn="just" eaLnBrk="1" hangingPunct="1"/>
            <a:r>
              <a:rPr lang="nl-NL" sz="3000" b="1" err="1">
                <a:latin typeface="Arial"/>
                <a:cs typeface="Arial"/>
              </a:rPr>
              <a:t>significance</a:t>
            </a:r>
            <a:r>
              <a:rPr lang="nl-NL" sz="3000" b="1">
                <a:latin typeface="Arial"/>
                <a:cs typeface="Arial"/>
              </a:rPr>
              <a:t>:</a:t>
            </a:r>
            <a:r>
              <a:rPr lang="nl-NL" sz="3000">
                <a:latin typeface="Arial"/>
                <a:cs typeface="Arial"/>
              </a:rPr>
              <a:t> </a:t>
            </a:r>
            <a:r>
              <a:rPr lang="nl-NL" sz="3000" err="1">
                <a:latin typeface="Arial"/>
                <a:cs typeface="Arial"/>
              </a:rPr>
              <a:t>this</a:t>
            </a:r>
            <a:r>
              <a:rPr lang="nl-NL" sz="3000">
                <a:latin typeface="Arial"/>
                <a:cs typeface="Arial"/>
              </a:rPr>
              <a:t> step is </a:t>
            </a:r>
            <a:r>
              <a:rPr lang="nl-NL" sz="3000" err="1">
                <a:latin typeface="Arial"/>
                <a:cs typeface="Arial"/>
              </a:rPr>
              <a:t>needed</a:t>
            </a:r>
            <a:r>
              <a:rPr lang="nl-NL" sz="3000">
                <a:latin typeface="Arial"/>
                <a:cs typeface="Arial"/>
              </a:rPr>
              <a:t> </a:t>
            </a:r>
            <a:r>
              <a:rPr lang="nl-NL" sz="3000" err="1">
                <a:latin typeface="Arial"/>
                <a:cs typeface="Arial"/>
              </a:rPr>
              <a:t>to</a:t>
            </a:r>
            <a:r>
              <a:rPr lang="nl-NL" sz="3000">
                <a:latin typeface="Arial"/>
                <a:cs typeface="Arial"/>
              </a:rPr>
              <a:t> make </a:t>
            </a:r>
            <a:r>
              <a:rPr lang="nl-NL" sz="3000" err="1">
                <a:latin typeface="Arial"/>
                <a:cs typeface="Arial"/>
              </a:rPr>
              <a:t>lasting</a:t>
            </a:r>
            <a:r>
              <a:rPr lang="nl-NL" sz="3000">
                <a:latin typeface="Arial"/>
                <a:cs typeface="Arial"/>
              </a:rPr>
              <a:t>, </a:t>
            </a:r>
            <a:r>
              <a:rPr lang="nl-NL" sz="3000" err="1">
                <a:latin typeface="Arial"/>
                <a:cs typeface="Arial"/>
              </a:rPr>
              <a:t>quality</a:t>
            </a:r>
            <a:r>
              <a:rPr lang="nl-NL" sz="3000">
                <a:latin typeface="Arial"/>
                <a:cs typeface="Arial"/>
              </a:rPr>
              <a:t> </a:t>
            </a:r>
            <a:r>
              <a:rPr lang="nl-NL" sz="3000" err="1">
                <a:latin typeface="Arial"/>
                <a:cs typeface="Arial"/>
              </a:rPr>
              <a:t>gearboxes</a:t>
            </a:r>
            <a:r>
              <a:rPr lang="nl-NL" sz="3000">
                <a:latin typeface="Arial"/>
                <a:cs typeface="Arial"/>
              </a:rPr>
              <a:t>. </a:t>
            </a:r>
            <a:r>
              <a:rPr lang="nl-NL" sz="3000" err="1">
                <a:latin typeface="Arial"/>
                <a:cs typeface="Arial"/>
              </a:rPr>
              <a:t>Automating</a:t>
            </a:r>
            <a:r>
              <a:rPr lang="nl-NL" sz="3000">
                <a:latin typeface="Arial"/>
                <a:cs typeface="Arial"/>
              </a:rPr>
              <a:t> </a:t>
            </a:r>
            <a:r>
              <a:rPr lang="nl-NL" sz="3000" err="1">
                <a:latin typeface="Arial"/>
                <a:cs typeface="Arial"/>
              </a:rPr>
              <a:t>this</a:t>
            </a:r>
            <a:r>
              <a:rPr lang="nl-NL" sz="3000">
                <a:latin typeface="Arial"/>
                <a:cs typeface="Arial"/>
              </a:rPr>
              <a:t> </a:t>
            </a:r>
            <a:r>
              <a:rPr lang="nl-NL" sz="3000" err="1">
                <a:latin typeface="Arial"/>
                <a:cs typeface="Arial"/>
              </a:rPr>
              <a:t>process</a:t>
            </a:r>
            <a:r>
              <a:rPr lang="nl-NL" sz="3000">
                <a:latin typeface="Arial"/>
                <a:cs typeface="Arial"/>
              </a:rPr>
              <a:t> </a:t>
            </a:r>
            <a:r>
              <a:rPr lang="nl-NL" sz="3000" err="1">
                <a:latin typeface="Arial"/>
                <a:cs typeface="Arial"/>
              </a:rPr>
              <a:t>decreases</a:t>
            </a:r>
            <a:r>
              <a:rPr lang="nl-NL" sz="3000">
                <a:latin typeface="Arial"/>
                <a:cs typeface="Arial"/>
              </a:rPr>
              <a:t> </a:t>
            </a:r>
            <a:r>
              <a:rPr lang="nl-NL" sz="3000" err="1">
                <a:latin typeface="Arial"/>
                <a:cs typeface="Arial"/>
              </a:rPr>
              <a:t>costs</a:t>
            </a:r>
            <a:r>
              <a:rPr lang="nl-NL" sz="3000">
                <a:latin typeface="Arial"/>
                <a:cs typeface="Arial"/>
              </a:rPr>
              <a:t>, </a:t>
            </a:r>
            <a:r>
              <a:rPr lang="nl-NL" sz="3000" err="1">
                <a:latin typeface="Arial"/>
                <a:cs typeface="Arial"/>
              </a:rPr>
              <a:t>increases</a:t>
            </a:r>
            <a:r>
              <a:rPr lang="nl-NL" sz="3000">
                <a:latin typeface="Arial"/>
                <a:cs typeface="Arial"/>
              </a:rPr>
              <a:t> employee </a:t>
            </a:r>
            <a:r>
              <a:rPr lang="nl-NL" sz="3000" err="1">
                <a:latin typeface="Arial"/>
                <a:cs typeface="Arial"/>
              </a:rPr>
              <a:t>hapiness</a:t>
            </a:r>
            <a:r>
              <a:rPr lang="nl-NL" sz="3000">
                <a:latin typeface="Arial"/>
                <a:cs typeface="Arial"/>
              </a:rPr>
              <a:t>, </a:t>
            </a:r>
            <a:r>
              <a:rPr lang="nl-NL" sz="3000" err="1">
                <a:latin typeface="Arial"/>
                <a:cs typeface="Arial"/>
              </a:rPr>
              <a:t>and</a:t>
            </a:r>
            <a:r>
              <a:rPr lang="nl-NL" sz="3000">
                <a:latin typeface="Arial"/>
                <a:cs typeface="Arial"/>
              </a:rPr>
              <a:t> </a:t>
            </a:r>
            <a:r>
              <a:rPr lang="nl-NL" sz="3000" err="1">
                <a:latin typeface="Arial"/>
                <a:cs typeface="Arial"/>
              </a:rPr>
              <a:t>could</a:t>
            </a:r>
            <a:r>
              <a:rPr lang="nl-NL" sz="3000">
                <a:latin typeface="Arial"/>
                <a:cs typeface="Arial"/>
              </a:rPr>
              <a:t> speed up </a:t>
            </a:r>
            <a:r>
              <a:rPr lang="nl-NL" sz="3000" err="1">
                <a:latin typeface="Arial"/>
                <a:cs typeface="Arial"/>
              </a:rPr>
              <a:t>the</a:t>
            </a:r>
            <a:r>
              <a:rPr lang="nl-NL" sz="3000">
                <a:latin typeface="Arial"/>
                <a:cs typeface="Arial"/>
              </a:rPr>
              <a:t> </a:t>
            </a:r>
            <a:r>
              <a:rPr lang="nl-NL" sz="3000" err="1">
                <a:latin typeface="Arial"/>
                <a:cs typeface="Arial"/>
              </a:rPr>
              <a:t>process</a:t>
            </a:r>
            <a:r>
              <a:rPr lang="nl-NL" sz="3000">
                <a:latin typeface="Arial"/>
                <a:cs typeface="Arial"/>
              </a:rPr>
              <a:t>. </a:t>
            </a:r>
          </a:p>
          <a:p>
            <a:pPr algn="just" eaLnBrk="1" hangingPunct="1"/>
            <a:endParaRPr lang="nl-NL" sz="3000" b="1">
              <a:latin typeface="Arial"/>
              <a:cs typeface="Arial"/>
            </a:endParaRPr>
          </a:p>
          <a:p>
            <a:pPr algn="just" eaLnBrk="1" hangingPunct="1"/>
            <a:r>
              <a:rPr lang="nl-NL" sz="3000" b="1">
                <a:latin typeface="Arial"/>
                <a:cs typeface="Arial"/>
              </a:rPr>
              <a:t>research question(s): </a:t>
            </a:r>
            <a:r>
              <a:rPr lang="nl-NL" sz="3000" err="1">
                <a:latin typeface="Arial"/>
                <a:cs typeface="Arial"/>
              </a:rPr>
              <a:t>how</a:t>
            </a:r>
            <a:r>
              <a:rPr lang="nl-NL" sz="3000">
                <a:latin typeface="Arial"/>
                <a:cs typeface="Arial"/>
              </a:rPr>
              <a:t> </a:t>
            </a:r>
            <a:r>
              <a:rPr lang="nl-NL" sz="3000" err="1">
                <a:latin typeface="Arial"/>
                <a:cs typeface="Arial"/>
              </a:rPr>
              <a:t>could</a:t>
            </a:r>
            <a:r>
              <a:rPr lang="nl-NL" sz="3000">
                <a:latin typeface="Arial"/>
                <a:cs typeface="Arial"/>
              </a:rPr>
              <a:t> </a:t>
            </a:r>
            <a:r>
              <a:rPr lang="nl-NL" sz="3000" err="1">
                <a:latin typeface="Arial"/>
                <a:cs typeface="Arial"/>
              </a:rPr>
              <a:t>one</a:t>
            </a:r>
            <a:r>
              <a:rPr lang="nl-NL" sz="3000">
                <a:latin typeface="Arial"/>
                <a:cs typeface="Arial"/>
              </a:rPr>
              <a:t> </a:t>
            </a:r>
            <a:r>
              <a:rPr lang="nl-NL" sz="3000" err="1">
                <a:latin typeface="Arial"/>
                <a:cs typeface="Arial"/>
              </a:rPr>
              <a:t>automate</a:t>
            </a:r>
            <a:r>
              <a:rPr lang="nl-NL" sz="3000">
                <a:latin typeface="Arial"/>
                <a:cs typeface="Arial"/>
              </a:rPr>
              <a:t> </a:t>
            </a:r>
            <a:r>
              <a:rPr lang="nl-NL" sz="3000" err="1">
                <a:latin typeface="Arial"/>
                <a:cs typeface="Arial"/>
              </a:rPr>
              <a:t>the</a:t>
            </a:r>
            <a:r>
              <a:rPr lang="nl-NL" sz="3000">
                <a:latin typeface="Arial"/>
                <a:cs typeface="Arial"/>
              </a:rPr>
              <a:t> </a:t>
            </a:r>
            <a:r>
              <a:rPr lang="nl-NL" sz="3000" err="1">
                <a:latin typeface="Arial"/>
                <a:cs typeface="Arial"/>
              </a:rPr>
              <a:t>process</a:t>
            </a:r>
            <a:r>
              <a:rPr lang="nl-NL" sz="3000">
                <a:latin typeface="Arial"/>
                <a:cs typeface="Arial"/>
              </a:rPr>
              <a:t> of </a:t>
            </a:r>
            <a:r>
              <a:rPr lang="nl-NL" sz="3000" err="1">
                <a:latin typeface="Arial"/>
                <a:cs typeface="Arial"/>
              </a:rPr>
              <a:t>gear</a:t>
            </a:r>
            <a:r>
              <a:rPr lang="nl-NL" sz="3000">
                <a:latin typeface="Arial"/>
                <a:cs typeface="Arial"/>
              </a:rPr>
              <a:t> </a:t>
            </a:r>
            <a:r>
              <a:rPr lang="nl-NL" sz="3000" err="1">
                <a:latin typeface="Arial"/>
                <a:cs typeface="Arial"/>
              </a:rPr>
              <a:t>deburring</a:t>
            </a:r>
            <a:r>
              <a:rPr lang="nl-NL" sz="3000">
                <a:latin typeface="Arial"/>
                <a:cs typeface="Arial"/>
              </a:rPr>
              <a:t>?</a:t>
            </a:r>
          </a:p>
          <a:p>
            <a:pPr algn="just" eaLnBrk="1" hangingPunct="1"/>
            <a:endParaRPr lang="nl-NL" sz="3600" b="1">
              <a:latin typeface="Arial"/>
              <a:cs typeface="Arial"/>
            </a:endParaRPr>
          </a:p>
          <a:p>
            <a:pPr algn="just" eaLnBrk="1" hangingPunct="1"/>
            <a:endParaRPr lang="en-GB" sz="3600" b="1">
              <a:latin typeface="Arial"/>
              <a:cs typeface="Arial"/>
            </a:endParaRPr>
          </a:p>
        </p:txBody>
      </p:sp>
      <p:sp>
        <p:nvSpPr>
          <p:cNvPr id="36" name="Tekstvak 19"/>
          <p:cNvSpPr txBox="1">
            <a:spLocks noChangeArrowheads="1"/>
          </p:cNvSpPr>
          <p:nvPr/>
        </p:nvSpPr>
        <p:spPr bwMode="auto">
          <a:xfrm>
            <a:off x="600322" y="40556263"/>
            <a:ext cx="13680000" cy="584775"/>
          </a:xfrm>
          <a:prstGeom prst="rect">
            <a:avLst/>
          </a:prstGeom>
          <a:solidFill>
            <a:srgbClr val="009C82"/>
          </a:solidFill>
          <a:ln>
            <a:noFill/>
          </a:ln>
        </p:spPr>
        <p:txBody>
          <a:bodyPr wrap="square">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3200" b="1">
                <a:solidFill>
                  <a:schemeClr val="bg1"/>
                </a:solidFill>
                <a:latin typeface="Arial"/>
                <a:cs typeface="Arial"/>
              </a:rPr>
              <a:t>More information </a:t>
            </a:r>
            <a:r>
              <a:rPr lang="nl-NL" altLang="nl-NL" sz="3200" b="1" err="1">
                <a:solidFill>
                  <a:schemeClr val="bg1"/>
                </a:solidFill>
                <a:latin typeface="Arial"/>
                <a:cs typeface="Arial"/>
              </a:rPr>
              <a:t>can</a:t>
            </a:r>
            <a:r>
              <a:rPr lang="nl-NL" altLang="nl-NL" sz="3200" b="1">
                <a:solidFill>
                  <a:schemeClr val="bg1"/>
                </a:solidFill>
                <a:latin typeface="Arial"/>
                <a:cs typeface="Arial"/>
              </a:rPr>
              <a:t> </a:t>
            </a:r>
            <a:r>
              <a:rPr lang="nl-NL" altLang="nl-NL" sz="3200" b="1" err="1">
                <a:solidFill>
                  <a:schemeClr val="bg1"/>
                </a:solidFill>
                <a:latin typeface="Arial"/>
                <a:cs typeface="Arial"/>
              </a:rPr>
              <a:t>be</a:t>
            </a:r>
            <a:r>
              <a:rPr lang="nl-NL" altLang="nl-NL" sz="3200" b="1">
                <a:solidFill>
                  <a:schemeClr val="bg1"/>
                </a:solidFill>
                <a:latin typeface="Arial"/>
                <a:cs typeface="Arial"/>
              </a:rPr>
              <a:t> found on </a:t>
            </a:r>
            <a:r>
              <a:rPr lang="nl-NL" altLang="nl-NL" sz="3200" b="1" err="1">
                <a:solidFill>
                  <a:schemeClr val="bg1"/>
                </a:solidFill>
                <a:latin typeface="Arial"/>
                <a:cs typeface="Arial"/>
              </a:rPr>
              <a:t>our</a:t>
            </a:r>
            <a:r>
              <a:rPr lang="nl-NL" altLang="nl-NL" sz="3200" b="1">
                <a:solidFill>
                  <a:schemeClr val="bg1"/>
                </a:solidFill>
                <a:latin typeface="Arial"/>
                <a:cs typeface="Arial"/>
              </a:rPr>
              <a:t> website:</a:t>
            </a:r>
          </a:p>
        </p:txBody>
      </p:sp>
      <p:sp>
        <p:nvSpPr>
          <p:cNvPr id="38" name="Tekstvak 19"/>
          <p:cNvSpPr txBox="1">
            <a:spLocks noChangeArrowheads="1"/>
          </p:cNvSpPr>
          <p:nvPr/>
        </p:nvSpPr>
        <p:spPr bwMode="auto">
          <a:xfrm>
            <a:off x="15998502" y="40556263"/>
            <a:ext cx="13680000" cy="584775"/>
          </a:xfrm>
          <a:prstGeom prst="rect">
            <a:avLst/>
          </a:prstGeom>
          <a:solidFill>
            <a:srgbClr val="009C82"/>
          </a:solidFill>
          <a:ln>
            <a:noFill/>
          </a:ln>
        </p:spPr>
        <p:txBody>
          <a:bodyPr wrap="square">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3200" b="1">
                <a:solidFill>
                  <a:schemeClr val="bg1"/>
                </a:solidFill>
                <a:latin typeface="Arial"/>
                <a:cs typeface="Arial"/>
              </a:rPr>
              <a:t>Acknowledgements</a:t>
            </a:r>
          </a:p>
        </p:txBody>
      </p:sp>
      <p:sp>
        <p:nvSpPr>
          <p:cNvPr id="40" name="Rechthoek 39"/>
          <p:cNvSpPr/>
          <p:nvPr/>
        </p:nvSpPr>
        <p:spPr>
          <a:xfrm>
            <a:off x="16051644" y="36033702"/>
            <a:ext cx="12960000" cy="16561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endParaRPr lang="nl-NL" altLang="nl-NL" sz="2400">
              <a:solidFill>
                <a:schemeClr val="tx1"/>
              </a:solidFill>
              <a:latin typeface="Lucida Sans Unicode" pitchFamily="34" charset="0"/>
            </a:endParaRPr>
          </a:p>
        </p:txBody>
      </p:sp>
      <p:sp>
        <p:nvSpPr>
          <p:cNvPr id="44" name="Tekstvak 19"/>
          <p:cNvSpPr txBox="1">
            <a:spLocks noChangeArrowheads="1"/>
          </p:cNvSpPr>
          <p:nvPr/>
        </p:nvSpPr>
        <p:spPr bwMode="auto">
          <a:xfrm>
            <a:off x="600322" y="8670768"/>
            <a:ext cx="13680000" cy="864000"/>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a:solidFill>
                  <a:schemeClr val="bg1"/>
                </a:solidFill>
                <a:latin typeface="Arial"/>
                <a:cs typeface="Arial"/>
              </a:rPr>
              <a:t>Research </a:t>
            </a:r>
            <a:r>
              <a:rPr lang="nl-NL" altLang="nl-NL" sz="4800" b="1" err="1">
                <a:solidFill>
                  <a:schemeClr val="bg1"/>
                </a:solidFill>
                <a:latin typeface="Arial"/>
                <a:cs typeface="Arial"/>
              </a:rPr>
              <a:t>problem</a:t>
            </a:r>
            <a:r>
              <a:rPr lang="nl-NL" altLang="nl-NL" sz="4800" b="1">
                <a:solidFill>
                  <a:schemeClr val="bg1"/>
                </a:solidFill>
                <a:latin typeface="Arial"/>
                <a:cs typeface="Arial"/>
              </a:rPr>
              <a:t> </a:t>
            </a:r>
            <a:r>
              <a:rPr lang="nl-NL" altLang="nl-NL" sz="4800" b="1" err="1">
                <a:solidFill>
                  <a:schemeClr val="bg1"/>
                </a:solidFill>
                <a:latin typeface="Arial"/>
                <a:cs typeface="Arial"/>
              </a:rPr>
              <a:t>and</a:t>
            </a:r>
            <a:r>
              <a:rPr lang="nl-NL" altLang="nl-NL" sz="4800" b="1">
                <a:solidFill>
                  <a:schemeClr val="bg1"/>
                </a:solidFill>
                <a:latin typeface="Arial"/>
                <a:cs typeface="Arial"/>
              </a:rPr>
              <a:t> </a:t>
            </a:r>
            <a:r>
              <a:rPr lang="nl-NL" altLang="nl-NL" sz="4800" b="1" err="1">
                <a:solidFill>
                  <a:schemeClr val="bg1"/>
                </a:solidFill>
                <a:latin typeface="Arial"/>
                <a:cs typeface="Arial"/>
              </a:rPr>
              <a:t>objectives</a:t>
            </a:r>
            <a:endParaRPr lang="nl-NL" altLang="nl-NL" sz="4800" b="1">
              <a:solidFill>
                <a:schemeClr val="bg1"/>
              </a:solidFill>
              <a:latin typeface="Arial"/>
              <a:cs typeface="Arial"/>
            </a:endParaRPr>
          </a:p>
        </p:txBody>
      </p:sp>
      <p:sp>
        <p:nvSpPr>
          <p:cNvPr id="54" name="Tekstvak 19"/>
          <p:cNvSpPr txBox="1">
            <a:spLocks noChangeArrowheads="1"/>
          </p:cNvSpPr>
          <p:nvPr/>
        </p:nvSpPr>
        <p:spPr bwMode="auto">
          <a:xfrm>
            <a:off x="600322" y="23114895"/>
            <a:ext cx="13680000" cy="864000"/>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err="1">
                <a:solidFill>
                  <a:schemeClr val="bg1"/>
                </a:solidFill>
                <a:latin typeface="Arial"/>
                <a:cs typeface="Arial"/>
              </a:rPr>
              <a:t>Methodology</a:t>
            </a:r>
            <a:r>
              <a:rPr lang="nl-NL" altLang="nl-NL" sz="4800" b="1">
                <a:solidFill>
                  <a:schemeClr val="bg1"/>
                </a:solidFill>
                <a:latin typeface="Arial"/>
                <a:cs typeface="Arial"/>
              </a:rPr>
              <a:t> </a:t>
            </a:r>
            <a:r>
              <a:rPr lang="nl-NL" altLang="nl-NL" sz="4800" b="1" err="1">
                <a:solidFill>
                  <a:schemeClr val="bg1"/>
                </a:solidFill>
                <a:latin typeface="Arial"/>
                <a:cs typeface="Arial"/>
              </a:rPr>
              <a:t>and</a:t>
            </a:r>
            <a:r>
              <a:rPr lang="nl-NL" altLang="nl-NL" sz="4800" b="1">
                <a:solidFill>
                  <a:schemeClr val="bg1"/>
                </a:solidFill>
                <a:latin typeface="Arial"/>
                <a:cs typeface="Arial"/>
              </a:rPr>
              <a:t> approach</a:t>
            </a:r>
          </a:p>
        </p:txBody>
      </p:sp>
      <p:sp>
        <p:nvSpPr>
          <p:cNvPr id="58" name="Tekstvak 19"/>
          <p:cNvSpPr txBox="1">
            <a:spLocks noChangeArrowheads="1"/>
          </p:cNvSpPr>
          <p:nvPr/>
        </p:nvSpPr>
        <p:spPr bwMode="auto">
          <a:xfrm>
            <a:off x="15999654" y="8670768"/>
            <a:ext cx="13680000" cy="864000"/>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err="1">
                <a:solidFill>
                  <a:schemeClr val="bg1"/>
                </a:solidFill>
                <a:latin typeface="Arial"/>
                <a:cs typeface="Arial"/>
              </a:rPr>
              <a:t>Key</a:t>
            </a:r>
            <a:r>
              <a:rPr lang="nl-NL" altLang="nl-NL" sz="4800" b="1">
                <a:solidFill>
                  <a:schemeClr val="bg1"/>
                </a:solidFill>
                <a:latin typeface="Arial"/>
                <a:cs typeface="Arial"/>
              </a:rPr>
              <a:t> </a:t>
            </a:r>
            <a:r>
              <a:rPr lang="nl-NL" altLang="nl-NL" sz="4800" b="1" err="1">
                <a:solidFill>
                  <a:schemeClr val="bg1"/>
                </a:solidFill>
                <a:latin typeface="Arial"/>
                <a:cs typeface="Arial"/>
              </a:rPr>
              <a:t>results</a:t>
            </a:r>
            <a:r>
              <a:rPr lang="nl-NL" altLang="nl-NL" sz="4800" b="1">
                <a:solidFill>
                  <a:schemeClr val="bg1"/>
                </a:solidFill>
                <a:latin typeface="Arial"/>
                <a:cs typeface="Arial"/>
              </a:rPr>
              <a:t> </a:t>
            </a:r>
            <a:r>
              <a:rPr lang="nl-NL" altLang="nl-NL" sz="4800" b="1" err="1">
                <a:solidFill>
                  <a:schemeClr val="bg1"/>
                </a:solidFill>
                <a:latin typeface="Arial"/>
                <a:cs typeface="Arial"/>
              </a:rPr>
              <a:t>and</a:t>
            </a:r>
            <a:r>
              <a:rPr lang="nl-NL" altLang="nl-NL" sz="4800" b="1">
                <a:solidFill>
                  <a:schemeClr val="bg1"/>
                </a:solidFill>
                <a:latin typeface="Arial"/>
                <a:cs typeface="Arial"/>
              </a:rPr>
              <a:t> </a:t>
            </a:r>
            <a:r>
              <a:rPr lang="nl-NL" altLang="nl-NL" sz="4800" b="1" err="1">
                <a:solidFill>
                  <a:schemeClr val="bg1"/>
                </a:solidFill>
                <a:latin typeface="Arial"/>
                <a:cs typeface="Arial"/>
              </a:rPr>
              <a:t>achievements</a:t>
            </a:r>
            <a:r>
              <a:rPr lang="nl-NL" altLang="nl-NL" sz="4800" b="1">
                <a:solidFill>
                  <a:schemeClr val="bg1"/>
                </a:solidFill>
                <a:latin typeface="Arial"/>
                <a:cs typeface="Arial"/>
              </a:rPr>
              <a:t> (2/2)</a:t>
            </a:r>
          </a:p>
        </p:txBody>
      </p:sp>
      <p:sp>
        <p:nvSpPr>
          <p:cNvPr id="62" name="Tekstvak 19"/>
          <p:cNvSpPr txBox="1">
            <a:spLocks noChangeArrowheads="1"/>
          </p:cNvSpPr>
          <p:nvPr/>
        </p:nvSpPr>
        <p:spPr bwMode="auto">
          <a:xfrm>
            <a:off x="15998502" y="34891843"/>
            <a:ext cx="13680000" cy="830997"/>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err="1">
                <a:solidFill>
                  <a:schemeClr val="bg1"/>
                </a:solidFill>
                <a:latin typeface="Arial"/>
                <a:cs typeface="Arial"/>
              </a:rPr>
              <a:t>Discussion</a:t>
            </a:r>
            <a:r>
              <a:rPr lang="nl-NL" altLang="nl-NL" sz="4800" b="1">
                <a:solidFill>
                  <a:schemeClr val="bg1"/>
                </a:solidFill>
                <a:latin typeface="Arial"/>
                <a:cs typeface="Arial"/>
              </a:rPr>
              <a:t> starters</a:t>
            </a:r>
          </a:p>
        </p:txBody>
      </p:sp>
      <p:sp>
        <p:nvSpPr>
          <p:cNvPr id="47" name="Tekstvak 46"/>
          <p:cNvSpPr txBox="1"/>
          <p:nvPr/>
        </p:nvSpPr>
        <p:spPr>
          <a:xfrm>
            <a:off x="780322" y="24422949"/>
            <a:ext cx="13320000" cy="2492990"/>
          </a:xfrm>
          <a:prstGeom prst="rect">
            <a:avLst/>
          </a:prstGeom>
          <a:noFill/>
          <a:ln>
            <a:noFill/>
          </a:ln>
        </p:spPr>
        <p:txBody>
          <a:bodyPr wrap="square" lIns="91440" tIns="45720" rIns="91440" bIns="45720" rtlCol="0" anchor="t">
            <a:spAutoFit/>
          </a:bodyPr>
          <a:lstStyle/>
          <a:p>
            <a:pPr algn="just"/>
            <a:r>
              <a:rPr lang="en-US" sz="3000">
                <a:latin typeface="Arial"/>
                <a:cs typeface="Arial"/>
              </a:rPr>
              <a:t>In this project, we are using a structured approach to arrive at a solution step by step. To this end, we first drew up a program of requirements and a function diagram. We also created a morphological overview to list all the partial solutions.</a:t>
            </a:r>
            <a:endParaRPr lang="en-GB" sz="3000">
              <a:latin typeface="Arial"/>
              <a:cs typeface="Arial"/>
            </a:endParaRPr>
          </a:p>
          <a:p>
            <a:pPr algn="just"/>
            <a:endParaRPr lang="nl-NL" sz="3600">
              <a:latin typeface="Arial"/>
              <a:cs typeface="Arial"/>
            </a:endParaRPr>
          </a:p>
        </p:txBody>
      </p:sp>
      <p:sp>
        <p:nvSpPr>
          <p:cNvPr id="52" name="Rechthoek 51"/>
          <p:cNvSpPr/>
          <p:nvPr/>
        </p:nvSpPr>
        <p:spPr>
          <a:xfrm>
            <a:off x="595891" y="27571331"/>
            <a:ext cx="13680000" cy="4994171"/>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39" name="Tekstvak 19"/>
          <p:cNvSpPr txBox="1">
            <a:spLocks noChangeArrowheads="1"/>
          </p:cNvSpPr>
          <p:nvPr/>
        </p:nvSpPr>
        <p:spPr bwMode="auto">
          <a:xfrm>
            <a:off x="9706075" y="7531004"/>
            <a:ext cx="766615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t">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eaLnBrk="1" hangingPunct="1"/>
            <a:r>
              <a:rPr lang="nl-NL" altLang="nl-NL" sz="4800">
                <a:solidFill>
                  <a:schemeClr val="bg1"/>
                </a:solidFill>
                <a:latin typeface="Arial"/>
                <a:cs typeface="Arial"/>
              </a:rPr>
              <a:t>Supervisors: Joris </a:t>
            </a:r>
            <a:r>
              <a:rPr lang="nl-NL" altLang="nl-NL" sz="4800" err="1">
                <a:solidFill>
                  <a:schemeClr val="bg1"/>
                </a:solidFill>
                <a:latin typeface="Arial"/>
                <a:cs typeface="Arial"/>
              </a:rPr>
              <a:t>Spikker</a:t>
            </a:r>
            <a:endParaRPr lang="nl-NL" altLang="nl-NL" sz="4800">
              <a:solidFill>
                <a:schemeClr val="bg1"/>
              </a:solidFill>
              <a:latin typeface="Arial"/>
              <a:cs typeface="Arial"/>
            </a:endParaRPr>
          </a:p>
        </p:txBody>
      </p:sp>
      <p:sp>
        <p:nvSpPr>
          <p:cNvPr id="45" name="Rechthoek 44"/>
          <p:cNvSpPr/>
          <p:nvPr/>
        </p:nvSpPr>
        <p:spPr>
          <a:xfrm>
            <a:off x="600322" y="9919001"/>
            <a:ext cx="13657570" cy="12844479"/>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57" name="Rechthoek 56"/>
          <p:cNvSpPr/>
          <p:nvPr/>
        </p:nvSpPr>
        <p:spPr>
          <a:xfrm>
            <a:off x="600322" y="24224302"/>
            <a:ext cx="13680000" cy="3183518"/>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59" name="Rechthoek 58"/>
          <p:cNvSpPr/>
          <p:nvPr/>
        </p:nvSpPr>
        <p:spPr>
          <a:xfrm>
            <a:off x="594525" y="33825379"/>
            <a:ext cx="13680000" cy="6516986"/>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63" name="Rechthoek 62"/>
          <p:cNvSpPr/>
          <p:nvPr/>
        </p:nvSpPr>
        <p:spPr>
          <a:xfrm>
            <a:off x="15999654" y="35949972"/>
            <a:ext cx="13680000" cy="4392393"/>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64" name="Rechthoek 63"/>
          <p:cNvSpPr/>
          <p:nvPr/>
        </p:nvSpPr>
        <p:spPr>
          <a:xfrm>
            <a:off x="15999654" y="41502403"/>
            <a:ext cx="13680000" cy="584774"/>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7" name="Rectangle 6">
            <a:extLst>
              <a:ext uri="{FF2B5EF4-FFF2-40B4-BE49-F238E27FC236}">
                <a16:creationId xmlns:a16="http://schemas.microsoft.com/office/drawing/2014/main" id="{B9007FF0-D619-480A-B166-EB9CD921587A}"/>
              </a:ext>
            </a:extLst>
          </p:cNvPr>
          <p:cNvSpPr/>
          <p:nvPr/>
        </p:nvSpPr>
        <p:spPr>
          <a:xfrm>
            <a:off x="600322" y="41502403"/>
            <a:ext cx="13680000" cy="584775"/>
          </a:xfrm>
          <a:prstGeom prst="rect">
            <a:avLst/>
          </a:prstGeom>
          <a:solidFill>
            <a:schemeClr val="bg1"/>
          </a:solid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2800" err="1">
                <a:solidFill>
                  <a:srgbClr val="009C82"/>
                </a:solidFill>
                <a:latin typeface="Arial"/>
                <a:cs typeface="Arial"/>
              </a:rPr>
              <a:t>https</a:t>
            </a:r>
            <a:r>
              <a:rPr lang="nl-NL" sz="2800">
                <a:solidFill>
                  <a:srgbClr val="009C82"/>
                </a:solidFill>
                <a:latin typeface="Arial"/>
                <a:cs typeface="Arial"/>
              </a:rPr>
              <a:t>://</a:t>
            </a:r>
            <a:r>
              <a:rPr lang="nl-NL" sz="2800" err="1">
                <a:solidFill>
                  <a:srgbClr val="009C82"/>
                </a:solidFill>
                <a:latin typeface="Arial"/>
                <a:cs typeface="Arial"/>
              </a:rPr>
              <a:t>www.saxion.nl</a:t>
            </a:r>
            <a:r>
              <a:rPr lang="nl-NL" sz="2800">
                <a:solidFill>
                  <a:srgbClr val="009C82"/>
                </a:solidFill>
                <a:latin typeface="Arial"/>
                <a:cs typeface="Arial"/>
              </a:rPr>
              <a:t>/onderzoek/lectoraten/smart-</a:t>
            </a:r>
            <a:r>
              <a:rPr lang="nl-NL" sz="2800" err="1">
                <a:solidFill>
                  <a:srgbClr val="009C82"/>
                </a:solidFill>
                <a:latin typeface="Arial"/>
                <a:cs typeface="Arial"/>
              </a:rPr>
              <a:t>mechatronics</a:t>
            </a:r>
            <a:r>
              <a:rPr lang="nl-NL" sz="2800">
                <a:solidFill>
                  <a:srgbClr val="009C82"/>
                </a:solidFill>
                <a:latin typeface="Arial"/>
                <a:cs typeface="Arial"/>
              </a:rPr>
              <a:t>-</a:t>
            </a:r>
            <a:r>
              <a:rPr lang="nl-NL" sz="2800" err="1">
                <a:solidFill>
                  <a:srgbClr val="009C82"/>
                </a:solidFill>
                <a:latin typeface="Arial"/>
                <a:cs typeface="Arial"/>
              </a:rPr>
              <a:t>and-robotics</a:t>
            </a:r>
            <a:endParaRPr lang="nl-NL" sz="2800">
              <a:solidFill>
                <a:srgbClr val="009C82"/>
              </a:solidFill>
              <a:latin typeface="Arial"/>
              <a:cs typeface="Arial"/>
            </a:endParaRPr>
          </a:p>
        </p:txBody>
      </p:sp>
      <p:sp>
        <p:nvSpPr>
          <p:cNvPr id="117" name="Rechthoek 116">
            <a:extLst>
              <a:ext uri="{FF2B5EF4-FFF2-40B4-BE49-F238E27FC236}">
                <a16:creationId xmlns:a16="http://schemas.microsoft.com/office/drawing/2014/main" id="{95234DB2-B55B-9BEE-8170-4920D5BA6071}"/>
              </a:ext>
            </a:extLst>
          </p:cNvPr>
          <p:cNvSpPr/>
          <p:nvPr/>
        </p:nvSpPr>
        <p:spPr>
          <a:xfrm>
            <a:off x="15999654" y="9920348"/>
            <a:ext cx="13680000" cy="4449877"/>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a:cs typeface="Arial"/>
            </a:endParaRPr>
          </a:p>
        </p:txBody>
      </p:sp>
      <p:sp>
        <p:nvSpPr>
          <p:cNvPr id="119" name="Rechthoek 118">
            <a:extLst>
              <a:ext uri="{FF2B5EF4-FFF2-40B4-BE49-F238E27FC236}">
                <a16:creationId xmlns:a16="http://schemas.microsoft.com/office/drawing/2014/main" id="{1E3F3442-979E-B70E-0504-3AA08C2231DB}"/>
              </a:ext>
            </a:extLst>
          </p:cNvPr>
          <p:cNvSpPr/>
          <p:nvPr/>
        </p:nvSpPr>
        <p:spPr>
          <a:xfrm>
            <a:off x="15998502" y="14717884"/>
            <a:ext cx="13680000" cy="7326145"/>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a:cs typeface="Arial"/>
            </a:endParaRPr>
          </a:p>
        </p:txBody>
      </p:sp>
      <p:sp>
        <p:nvSpPr>
          <p:cNvPr id="120" name="Rechthoek 119">
            <a:extLst>
              <a:ext uri="{FF2B5EF4-FFF2-40B4-BE49-F238E27FC236}">
                <a16:creationId xmlns:a16="http://schemas.microsoft.com/office/drawing/2014/main" id="{891CCA91-0F04-A1F8-4754-2F7400838061}"/>
              </a:ext>
            </a:extLst>
          </p:cNvPr>
          <p:cNvSpPr/>
          <p:nvPr/>
        </p:nvSpPr>
        <p:spPr>
          <a:xfrm>
            <a:off x="15999654" y="27580460"/>
            <a:ext cx="13680000" cy="7145282"/>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a:cs typeface="Arial"/>
            </a:endParaRPr>
          </a:p>
        </p:txBody>
      </p:sp>
      <p:sp>
        <p:nvSpPr>
          <p:cNvPr id="127" name="Tekstvak 20">
            <a:extLst>
              <a:ext uri="{FF2B5EF4-FFF2-40B4-BE49-F238E27FC236}">
                <a16:creationId xmlns:a16="http://schemas.microsoft.com/office/drawing/2014/main" id="{C0206DEC-790E-F75B-48D0-33BFCE3A7AE5}"/>
              </a:ext>
            </a:extLst>
          </p:cNvPr>
          <p:cNvSpPr txBox="1">
            <a:spLocks noChangeArrowheads="1"/>
          </p:cNvSpPr>
          <p:nvPr/>
        </p:nvSpPr>
        <p:spPr bwMode="auto">
          <a:xfrm>
            <a:off x="16179653" y="10091649"/>
            <a:ext cx="13320000" cy="4708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just"/>
            <a:r>
              <a:rPr lang="en-US" sz="3000">
                <a:latin typeface="Arial"/>
                <a:cs typeface="Arial"/>
              </a:rPr>
              <a:t>After we had made a preliminary selection, it was time to see whether our idea would actually produce the desired result. Our idea was to remove the burrs using a wire brush. We attached a wire brush to a robot and carried out a test.</a:t>
            </a:r>
          </a:p>
          <a:p>
            <a:pPr algn="just"/>
            <a:endParaRPr lang="en-US" sz="3000">
              <a:latin typeface="Arial"/>
              <a:cs typeface="Arial"/>
            </a:endParaRPr>
          </a:p>
          <a:p>
            <a:pPr algn="just"/>
            <a:r>
              <a:rPr lang="en-US" sz="3000">
                <a:latin typeface="Arial"/>
                <a:cs typeface="Arial"/>
              </a:rPr>
              <a:t>We took a piece of steel from the workshop and created a number of burrs similar to those on the gears. We clamped this piece of steel under a robot with a steel brush head and then carried out several tests to see if the burrs had actually disappeared.</a:t>
            </a:r>
            <a:endParaRPr lang="en-GB" sz="3000">
              <a:latin typeface="Arial"/>
              <a:cs typeface="Arial"/>
            </a:endParaRPr>
          </a:p>
          <a:p>
            <a:pPr algn="just" eaLnBrk="1" hangingPunct="1"/>
            <a:endParaRPr lang="en-GB" sz="3000">
              <a:latin typeface="Arial"/>
              <a:cs typeface="Arial"/>
            </a:endParaRPr>
          </a:p>
        </p:txBody>
      </p:sp>
      <p:grpSp>
        <p:nvGrpSpPr>
          <p:cNvPr id="136" name="Groep 135">
            <a:extLst>
              <a:ext uri="{FF2B5EF4-FFF2-40B4-BE49-F238E27FC236}">
                <a16:creationId xmlns:a16="http://schemas.microsoft.com/office/drawing/2014/main" id="{837A6812-11A3-3E5B-6603-073609ACC64D}"/>
              </a:ext>
            </a:extLst>
          </p:cNvPr>
          <p:cNvGrpSpPr/>
          <p:nvPr/>
        </p:nvGrpSpPr>
        <p:grpSpPr>
          <a:xfrm>
            <a:off x="21767024" y="28893094"/>
            <a:ext cx="7537548" cy="5494478"/>
            <a:chOff x="6873956" y="1455774"/>
            <a:chExt cx="4263943" cy="3423796"/>
          </a:xfrm>
        </p:grpSpPr>
        <p:grpSp>
          <p:nvGrpSpPr>
            <p:cNvPr id="137" name="Groep 136">
              <a:extLst>
                <a:ext uri="{FF2B5EF4-FFF2-40B4-BE49-F238E27FC236}">
                  <a16:creationId xmlns:a16="http://schemas.microsoft.com/office/drawing/2014/main" id="{B68A212A-FDB6-7314-AC5D-05D29CDCAFAD}"/>
                </a:ext>
              </a:extLst>
            </p:cNvPr>
            <p:cNvGrpSpPr/>
            <p:nvPr/>
          </p:nvGrpSpPr>
          <p:grpSpPr>
            <a:xfrm>
              <a:off x="6873956" y="1455774"/>
              <a:ext cx="4263943" cy="3423796"/>
              <a:chOff x="4079544" y="-3557138"/>
              <a:chExt cx="8112455" cy="6940418"/>
            </a:xfrm>
          </p:grpSpPr>
          <p:pic>
            <p:nvPicPr>
              <p:cNvPr id="144" name="Picture 4" descr="A picture containing meter, street&#10;&#10;Description automatically generated">
                <a:extLst>
                  <a:ext uri="{FF2B5EF4-FFF2-40B4-BE49-F238E27FC236}">
                    <a16:creationId xmlns:a16="http://schemas.microsoft.com/office/drawing/2014/main" id="{073B2C19-9DA2-B64F-EF9A-A28B2464FA7F}"/>
                  </a:ext>
                </a:extLst>
              </p:cNvPr>
              <p:cNvPicPr>
                <a:picLocks noChangeAspect="1"/>
              </p:cNvPicPr>
              <p:nvPr/>
            </p:nvPicPr>
            <p:blipFill rotWithShape="1">
              <a:blip r:embed="rId3">
                <a:extLst>
                  <a:ext uri="{28A0092B-C50C-407E-A947-70E740481C1C}">
                    <a14:useLocalDpi xmlns:a14="http://schemas.microsoft.com/office/drawing/2010/main" val="0"/>
                  </a:ext>
                </a:extLst>
              </a:blip>
              <a:srcRect l="9620" r="16557" b="3"/>
              <a:stretch/>
            </p:blipFill>
            <p:spPr>
              <a:xfrm>
                <a:off x="4079544" y="-3557138"/>
                <a:ext cx="4003019" cy="3388883"/>
              </a:xfrm>
              <a:prstGeom prst="rect">
                <a:avLst/>
              </a:prstGeom>
            </p:spPr>
          </p:pic>
          <p:pic>
            <p:nvPicPr>
              <p:cNvPr id="145" name="Picture 8" descr="A picture containing clock&#10;&#10;Description automatically generated">
                <a:extLst>
                  <a:ext uri="{FF2B5EF4-FFF2-40B4-BE49-F238E27FC236}">
                    <a16:creationId xmlns:a16="http://schemas.microsoft.com/office/drawing/2014/main" id="{B1E4E7EE-F932-FD05-6C4A-A7A21E4FFA62}"/>
                  </a:ext>
                </a:extLst>
              </p:cNvPr>
              <p:cNvPicPr>
                <a:picLocks noChangeAspect="1"/>
              </p:cNvPicPr>
              <p:nvPr/>
            </p:nvPicPr>
            <p:blipFill rotWithShape="1">
              <a:blip r:embed="rId4">
                <a:extLst>
                  <a:ext uri="{28A0092B-C50C-407E-A947-70E740481C1C}">
                    <a14:useLocalDpi xmlns:a14="http://schemas.microsoft.com/office/drawing/2010/main" val="0"/>
                  </a:ext>
                </a:extLst>
              </a:blip>
              <a:srcRect l="14228" r="11619" b="-1"/>
              <a:stretch/>
            </p:blipFill>
            <p:spPr>
              <a:xfrm>
                <a:off x="4094479" y="10"/>
                <a:ext cx="4014047" cy="3383270"/>
              </a:xfrm>
              <a:prstGeom prst="rect">
                <a:avLst/>
              </a:prstGeom>
            </p:spPr>
          </p:pic>
          <p:pic>
            <p:nvPicPr>
              <p:cNvPr id="146" name="Picture 2" descr="A picture containing sitting, black, street, clock&#10;&#10;Description automatically generated">
                <a:extLst>
                  <a:ext uri="{FF2B5EF4-FFF2-40B4-BE49-F238E27FC236}">
                    <a16:creationId xmlns:a16="http://schemas.microsoft.com/office/drawing/2014/main" id="{C7E97BA5-7B98-36BD-F784-B1E993E9F2F2}"/>
                  </a:ext>
                </a:extLst>
              </p:cNvPr>
              <p:cNvPicPr>
                <a:picLocks noChangeAspect="1"/>
              </p:cNvPicPr>
              <p:nvPr/>
            </p:nvPicPr>
            <p:blipFill rotWithShape="1">
              <a:blip r:embed="rId5">
                <a:extLst>
                  <a:ext uri="{28A0092B-C50C-407E-A947-70E740481C1C}">
                    <a14:useLocalDpi xmlns:a14="http://schemas.microsoft.com/office/drawing/2010/main" val="0"/>
                  </a:ext>
                </a:extLst>
              </a:blip>
              <a:srcRect l="5774" r="20276" b="-1"/>
              <a:stretch/>
            </p:blipFill>
            <p:spPr>
              <a:xfrm>
                <a:off x="8188960" y="10"/>
                <a:ext cx="4003039" cy="3383270"/>
              </a:xfrm>
              <a:prstGeom prst="rect">
                <a:avLst/>
              </a:prstGeom>
            </p:spPr>
          </p:pic>
        </p:grpSp>
        <p:sp>
          <p:nvSpPr>
            <p:cNvPr id="138" name="Rechthoek 137">
              <a:extLst>
                <a:ext uri="{FF2B5EF4-FFF2-40B4-BE49-F238E27FC236}">
                  <a16:creationId xmlns:a16="http://schemas.microsoft.com/office/drawing/2014/main" id="{44B4A83D-81D2-E4F8-D3EF-DDA0B1134AD3}"/>
                </a:ext>
              </a:extLst>
            </p:cNvPr>
            <p:cNvSpPr/>
            <p:nvPr/>
          </p:nvSpPr>
          <p:spPr>
            <a:xfrm>
              <a:off x="7170499" y="2734961"/>
              <a:ext cx="1721223" cy="2760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NL"/>
            </a:p>
          </p:txBody>
        </p:sp>
        <p:sp>
          <p:nvSpPr>
            <p:cNvPr id="141" name="Rechthoek 140">
              <a:extLst>
                <a:ext uri="{FF2B5EF4-FFF2-40B4-BE49-F238E27FC236}">
                  <a16:creationId xmlns:a16="http://schemas.microsoft.com/office/drawing/2014/main" id="{6BA41498-7598-5804-2F47-D4544DB4558C}"/>
                </a:ext>
              </a:extLst>
            </p:cNvPr>
            <p:cNvSpPr/>
            <p:nvPr/>
          </p:nvSpPr>
          <p:spPr>
            <a:xfrm>
              <a:off x="9416676" y="4473739"/>
              <a:ext cx="1721223" cy="2760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NL"/>
            </a:p>
          </p:txBody>
        </p:sp>
        <p:sp>
          <p:nvSpPr>
            <p:cNvPr id="143" name="Rechthoek 142">
              <a:extLst>
                <a:ext uri="{FF2B5EF4-FFF2-40B4-BE49-F238E27FC236}">
                  <a16:creationId xmlns:a16="http://schemas.microsoft.com/office/drawing/2014/main" id="{F57D4DC7-83F9-B513-AC87-667355B2A87F}"/>
                </a:ext>
              </a:extLst>
            </p:cNvPr>
            <p:cNvSpPr/>
            <p:nvPr/>
          </p:nvSpPr>
          <p:spPr>
            <a:xfrm>
              <a:off x="7067724" y="4458038"/>
              <a:ext cx="1721223" cy="2760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NL"/>
            </a:p>
          </p:txBody>
        </p:sp>
      </p:grpSp>
      <p:sp>
        <p:nvSpPr>
          <p:cNvPr id="150" name="Tekstvak 20">
            <a:extLst>
              <a:ext uri="{FF2B5EF4-FFF2-40B4-BE49-F238E27FC236}">
                <a16:creationId xmlns:a16="http://schemas.microsoft.com/office/drawing/2014/main" id="{7D780011-8FDD-CFA7-2D21-E6D2F6467295}"/>
              </a:ext>
            </a:extLst>
          </p:cNvPr>
          <p:cNvSpPr txBox="1">
            <a:spLocks noChangeArrowheads="1"/>
          </p:cNvSpPr>
          <p:nvPr/>
        </p:nvSpPr>
        <p:spPr bwMode="auto">
          <a:xfrm>
            <a:off x="16179653" y="27968390"/>
            <a:ext cx="13320000"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just" eaLnBrk="1" hangingPunct="1"/>
            <a:r>
              <a:rPr lang="en-GB" sz="3000">
                <a:latin typeface="Arial"/>
                <a:cs typeface="Arial"/>
              </a:rPr>
              <a:t>Supporting visualisations or data to show results, e.g. charts, graphs, images, prototypes to support the </a:t>
            </a:r>
            <a:r>
              <a:rPr lang="en-GB" sz="3000" err="1">
                <a:latin typeface="Arial"/>
                <a:cs typeface="Arial"/>
              </a:rPr>
              <a:t>conlcusions</a:t>
            </a:r>
            <a:r>
              <a:rPr lang="en-GB" sz="3000">
                <a:latin typeface="Arial"/>
                <a:cs typeface="Arial"/>
              </a:rPr>
              <a:t> and recommendations. :</a:t>
            </a:r>
            <a:endParaRPr lang="nl-NL" altLang="nl-NL" sz="3000">
              <a:latin typeface="Arial"/>
              <a:cs typeface="Arial"/>
            </a:endParaRPr>
          </a:p>
          <a:p>
            <a:pPr algn="just" eaLnBrk="1" hangingPunct="1"/>
            <a:r>
              <a:rPr lang="en-GB" sz="3000">
                <a:latin typeface="Arial"/>
                <a:cs typeface="Arial"/>
              </a:rPr>
              <a:t>  </a:t>
            </a:r>
            <a:endParaRPr lang="nl-NL" altLang="nl-NL" sz="3000">
              <a:latin typeface="Arial"/>
              <a:cs typeface="Arial"/>
            </a:endParaRPr>
          </a:p>
        </p:txBody>
      </p:sp>
      <p:sp>
        <p:nvSpPr>
          <p:cNvPr id="151" name="Tekstvak 19">
            <a:extLst>
              <a:ext uri="{FF2B5EF4-FFF2-40B4-BE49-F238E27FC236}">
                <a16:creationId xmlns:a16="http://schemas.microsoft.com/office/drawing/2014/main" id="{3D2CDD3A-0E1D-E8E9-8F7B-C5124F69AA43}"/>
              </a:ext>
            </a:extLst>
          </p:cNvPr>
          <p:cNvSpPr txBox="1">
            <a:spLocks noChangeArrowheads="1"/>
          </p:cNvSpPr>
          <p:nvPr/>
        </p:nvSpPr>
        <p:spPr bwMode="auto">
          <a:xfrm>
            <a:off x="595891" y="32748893"/>
            <a:ext cx="13680000" cy="864000"/>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err="1">
                <a:solidFill>
                  <a:schemeClr val="bg1"/>
                </a:solidFill>
                <a:latin typeface="Arial"/>
                <a:cs typeface="Arial"/>
              </a:rPr>
              <a:t>Key</a:t>
            </a:r>
            <a:r>
              <a:rPr lang="nl-NL" altLang="nl-NL" sz="4800" b="1">
                <a:solidFill>
                  <a:schemeClr val="bg1"/>
                </a:solidFill>
                <a:latin typeface="Arial"/>
                <a:cs typeface="Arial"/>
              </a:rPr>
              <a:t> </a:t>
            </a:r>
            <a:r>
              <a:rPr lang="nl-NL" altLang="nl-NL" sz="4800" b="1" err="1">
                <a:solidFill>
                  <a:schemeClr val="bg1"/>
                </a:solidFill>
                <a:latin typeface="Arial"/>
                <a:cs typeface="Arial"/>
              </a:rPr>
              <a:t>results</a:t>
            </a:r>
            <a:r>
              <a:rPr lang="nl-NL" altLang="nl-NL" sz="4800" b="1">
                <a:solidFill>
                  <a:schemeClr val="bg1"/>
                </a:solidFill>
                <a:latin typeface="Arial"/>
                <a:cs typeface="Arial"/>
              </a:rPr>
              <a:t> </a:t>
            </a:r>
            <a:r>
              <a:rPr lang="nl-NL" altLang="nl-NL" sz="4800" b="1" err="1">
                <a:solidFill>
                  <a:schemeClr val="bg1"/>
                </a:solidFill>
                <a:latin typeface="Arial"/>
                <a:cs typeface="Arial"/>
              </a:rPr>
              <a:t>and</a:t>
            </a:r>
            <a:r>
              <a:rPr lang="nl-NL" altLang="nl-NL" sz="4800" b="1">
                <a:solidFill>
                  <a:schemeClr val="bg1"/>
                </a:solidFill>
                <a:latin typeface="Arial"/>
                <a:cs typeface="Arial"/>
              </a:rPr>
              <a:t> </a:t>
            </a:r>
            <a:r>
              <a:rPr lang="nl-NL" altLang="nl-NL" sz="4800" b="1" err="1">
                <a:solidFill>
                  <a:schemeClr val="bg1"/>
                </a:solidFill>
                <a:latin typeface="Arial"/>
                <a:cs typeface="Arial"/>
              </a:rPr>
              <a:t>achievements</a:t>
            </a:r>
            <a:r>
              <a:rPr lang="nl-NL" altLang="nl-NL" sz="4800" b="1">
                <a:solidFill>
                  <a:schemeClr val="bg1"/>
                </a:solidFill>
                <a:latin typeface="Arial"/>
                <a:cs typeface="Arial"/>
              </a:rPr>
              <a:t> (1/2)</a:t>
            </a:r>
          </a:p>
        </p:txBody>
      </p:sp>
      <p:pic>
        <p:nvPicPr>
          <p:cNvPr id="155" name="Content Placeholder 6" descr="A picture containing table, small, computer&#10;&#10;Description automatically generated">
            <a:extLst>
              <a:ext uri="{FF2B5EF4-FFF2-40B4-BE49-F238E27FC236}">
                <a16:creationId xmlns:a16="http://schemas.microsoft.com/office/drawing/2014/main" id="{428E2B7B-CCCE-D797-B936-40FB8C154594}"/>
              </a:ext>
            </a:extLst>
          </p:cNvPr>
          <p:cNvPicPr>
            <a:picLocks noChangeAspect="1"/>
          </p:cNvPicPr>
          <p:nvPr/>
        </p:nvPicPr>
        <p:blipFill rotWithShape="1">
          <a:blip r:embed="rId6">
            <a:extLst>
              <a:ext uri="{28A0092B-C50C-407E-A947-70E740481C1C}">
                <a14:useLocalDpi xmlns:a14="http://schemas.microsoft.com/office/drawing/2010/main" val="0"/>
              </a:ext>
            </a:extLst>
          </a:blip>
          <a:srcRect t="22388" r="11537" b="17291"/>
          <a:stretch/>
        </p:blipFill>
        <p:spPr>
          <a:xfrm>
            <a:off x="16359251" y="28910072"/>
            <a:ext cx="5112008" cy="2665877"/>
          </a:xfrm>
          <a:prstGeom prst="rect">
            <a:avLst/>
          </a:prstGeom>
          <a:noFill/>
        </p:spPr>
      </p:pic>
      <p:pic>
        <p:nvPicPr>
          <p:cNvPr id="156" name="Picture 10" descr="A picture containing meter, parking, black, parked&#10;&#10;Description automatically generated">
            <a:extLst>
              <a:ext uri="{FF2B5EF4-FFF2-40B4-BE49-F238E27FC236}">
                <a16:creationId xmlns:a16="http://schemas.microsoft.com/office/drawing/2014/main" id="{A44FF315-8915-56C1-67F3-196E3408E89A}"/>
              </a:ext>
            </a:extLst>
          </p:cNvPr>
          <p:cNvPicPr>
            <a:picLocks noChangeAspect="1"/>
          </p:cNvPicPr>
          <p:nvPr/>
        </p:nvPicPr>
        <p:blipFill rotWithShape="1">
          <a:blip r:embed="rId7">
            <a:extLst>
              <a:ext uri="{28A0092B-C50C-407E-A947-70E740481C1C}">
                <a14:useLocalDpi xmlns:a14="http://schemas.microsoft.com/office/drawing/2010/main" val="0"/>
              </a:ext>
            </a:extLst>
          </a:blip>
          <a:srcRect l="13918" r="12258" b="3"/>
          <a:stretch/>
        </p:blipFill>
        <p:spPr>
          <a:xfrm>
            <a:off x="25581497" y="28893094"/>
            <a:ext cx="3719336" cy="2705002"/>
          </a:xfrm>
          <a:prstGeom prst="rect">
            <a:avLst/>
          </a:prstGeom>
        </p:spPr>
      </p:pic>
      <p:sp>
        <p:nvSpPr>
          <p:cNvPr id="157" name="Rechthoek 156">
            <a:extLst>
              <a:ext uri="{FF2B5EF4-FFF2-40B4-BE49-F238E27FC236}">
                <a16:creationId xmlns:a16="http://schemas.microsoft.com/office/drawing/2014/main" id="{19561B9A-960D-74F0-51B3-F1E28D29F1AC}"/>
              </a:ext>
            </a:extLst>
          </p:cNvPr>
          <p:cNvSpPr/>
          <p:nvPr/>
        </p:nvSpPr>
        <p:spPr>
          <a:xfrm>
            <a:off x="25905459" y="30913344"/>
            <a:ext cx="3042677" cy="44301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NL"/>
          </a:p>
        </p:txBody>
      </p:sp>
      <p:pic>
        <p:nvPicPr>
          <p:cNvPr id="24" name="Afbeelding 23" descr="Afbeelding met tekst, binnen&#10;&#10;Automatisch gegenereerde beschrijving">
            <a:extLst>
              <a:ext uri="{FF2B5EF4-FFF2-40B4-BE49-F238E27FC236}">
                <a16:creationId xmlns:a16="http://schemas.microsoft.com/office/drawing/2014/main" id="{8C470C75-0F9B-1FFD-700D-7E450C16F8A8}"/>
              </a:ext>
            </a:extLst>
          </p:cNvPr>
          <p:cNvPicPr>
            <a:picLocks noChangeAspect="1"/>
          </p:cNvPicPr>
          <p:nvPr/>
        </p:nvPicPr>
        <p:blipFill rotWithShape="1">
          <a:blip r:embed="rId8">
            <a:extLst>
              <a:ext uri="{28A0092B-C50C-407E-A947-70E740481C1C}">
                <a14:useLocalDpi xmlns:a14="http://schemas.microsoft.com/office/drawing/2010/main" val="0"/>
              </a:ext>
            </a:extLst>
          </a:blip>
          <a:srcRect l="14805" t="35920" r="8935" b="7620"/>
          <a:stretch/>
        </p:blipFill>
        <p:spPr>
          <a:xfrm>
            <a:off x="16409624" y="31720677"/>
            <a:ext cx="5061635" cy="2665877"/>
          </a:xfrm>
          <a:prstGeom prst="rect">
            <a:avLst/>
          </a:prstGeom>
        </p:spPr>
      </p:pic>
      <p:sp>
        <p:nvSpPr>
          <p:cNvPr id="22" name="Tekstvak 19">
            <a:extLst>
              <a:ext uri="{FF2B5EF4-FFF2-40B4-BE49-F238E27FC236}">
                <a16:creationId xmlns:a16="http://schemas.microsoft.com/office/drawing/2014/main" id="{09176E99-7889-19B2-EBB4-AA825EDE08EC}"/>
              </a:ext>
            </a:extLst>
          </p:cNvPr>
          <p:cNvSpPr txBox="1">
            <a:spLocks noChangeArrowheads="1"/>
          </p:cNvSpPr>
          <p:nvPr/>
        </p:nvSpPr>
        <p:spPr bwMode="auto">
          <a:xfrm>
            <a:off x="9706076" y="6220478"/>
            <a:ext cx="1846873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eaLnBrk="1" hangingPunct="1"/>
            <a:r>
              <a:rPr lang="nl-NL" altLang="nl-NL" sz="4800">
                <a:solidFill>
                  <a:schemeClr val="bg1"/>
                </a:solidFill>
                <a:latin typeface="Arial"/>
                <a:cs typeface="Arial"/>
              </a:rPr>
              <a:t>Student team: Sven Kerkhof, Cedric </a:t>
            </a:r>
            <a:r>
              <a:rPr lang="nl-NL" altLang="nl-NL" sz="4800" err="1">
                <a:solidFill>
                  <a:schemeClr val="bg1"/>
                </a:solidFill>
                <a:latin typeface="Arial"/>
                <a:cs typeface="Arial"/>
              </a:rPr>
              <a:t>Aerentz</a:t>
            </a:r>
            <a:r>
              <a:rPr lang="nl-NL" altLang="nl-NL" sz="4800">
                <a:solidFill>
                  <a:schemeClr val="bg1"/>
                </a:solidFill>
                <a:latin typeface="Arial"/>
                <a:cs typeface="Arial"/>
              </a:rPr>
              <a:t> en Gijs Winkelhorst</a:t>
            </a:r>
          </a:p>
        </p:txBody>
      </p:sp>
      <p:sp>
        <p:nvSpPr>
          <p:cNvPr id="61" name="Tekstvak 19">
            <a:extLst>
              <a:ext uri="{FF2B5EF4-FFF2-40B4-BE49-F238E27FC236}">
                <a16:creationId xmlns:a16="http://schemas.microsoft.com/office/drawing/2014/main" id="{19C1ED4C-E2CC-6234-4434-59AA99ECC5F2}"/>
              </a:ext>
            </a:extLst>
          </p:cNvPr>
          <p:cNvSpPr txBox="1">
            <a:spLocks noChangeArrowheads="1"/>
          </p:cNvSpPr>
          <p:nvPr/>
        </p:nvSpPr>
        <p:spPr bwMode="auto">
          <a:xfrm>
            <a:off x="15998502" y="22352288"/>
            <a:ext cx="13680000" cy="864000"/>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err="1">
                <a:solidFill>
                  <a:schemeClr val="bg1"/>
                </a:solidFill>
                <a:latin typeface="Arial"/>
                <a:cs typeface="Arial"/>
              </a:rPr>
              <a:t>Conclusions</a:t>
            </a:r>
            <a:r>
              <a:rPr lang="nl-NL" altLang="nl-NL" sz="4800" b="1">
                <a:solidFill>
                  <a:schemeClr val="bg1"/>
                </a:solidFill>
                <a:latin typeface="Arial"/>
                <a:cs typeface="Arial"/>
              </a:rPr>
              <a:t> </a:t>
            </a:r>
            <a:r>
              <a:rPr lang="nl-NL" altLang="nl-NL" sz="4800" b="1" err="1">
                <a:solidFill>
                  <a:schemeClr val="bg1"/>
                </a:solidFill>
                <a:latin typeface="Arial"/>
                <a:cs typeface="Arial"/>
              </a:rPr>
              <a:t>and</a:t>
            </a:r>
            <a:r>
              <a:rPr lang="nl-NL" altLang="nl-NL" sz="4800" b="1">
                <a:solidFill>
                  <a:schemeClr val="bg1"/>
                </a:solidFill>
                <a:latin typeface="Arial"/>
                <a:cs typeface="Arial"/>
              </a:rPr>
              <a:t> </a:t>
            </a:r>
            <a:r>
              <a:rPr lang="nl-NL" altLang="nl-NL" sz="4800" b="1" err="1">
                <a:solidFill>
                  <a:schemeClr val="bg1"/>
                </a:solidFill>
                <a:latin typeface="Arial"/>
                <a:cs typeface="Arial"/>
              </a:rPr>
              <a:t>recommendations</a:t>
            </a:r>
            <a:endParaRPr lang="nl-NL" altLang="nl-NL" sz="4800" b="1">
              <a:solidFill>
                <a:schemeClr val="bg1"/>
              </a:solidFill>
              <a:latin typeface="Arial"/>
              <a:cs typeface="Arial"/>
            </a:endParaRPr>
          </a:p>
        </p:txBody>
      </p:sp>
      <p:sp>
        <p:nvSpPr>
          <p:cNvPr id="77" name="Tekstvak 46">
            <a:extLst>
              <a:ext uri="{FF2B5EF4-FFF2-40B4-BE49-F238E27FC236}">
                <a16:creationId xmlns:a16="http://schemas.microsoft.com/office/drawing/2014/main" id="{E2C09059-2A04-D7FC-DEC0-E24FBE8D2202}"/>
              </a:ext>
            </a:extLst>
          </p:cNvPr>
          <p:cNvSpPr txBox="1"/>
          <p:nvPr/>
        </p:nvSpPr>
        <p:spPr>
          <a:xfrm>
            <a:off x="16185603" y="23720707"/>
            <a:ext cx="13320000" cy="4247317"/>
          </a:xfrm>
          <a:prstGeom prst="rect">
            <a:avLst/>
          </a:prstGeom>
          <a:noFill/>
          <a:ln>
            <a:noFill/>
          </a:ln>
        </p:spPr>
        <p:txBody>
          <a:bodyPr wrap="square" lIns="91440" tIns="45720" rIns="91440" bIns="45720" rtlCol="0" anchor="t">
            <a:spAutoFit/>
          </a:bodyPr>
          <a:lstStyle/>
          <a:p>
            <a:pPr algn="just"/>
            <a:r>
              <a:rPr lang="en-GB" sz="3000">
                <a:latin typeface="Arial"/>
                <a:cs typeface="Arial"/>
              </a:rPr>
              <a:t>What can we conclude from your research? What do you recommend for practical application or continuation of your research? </a:t>
            </a:r>
            <a:r>
              <a:rPr lang="en-GB" sz="3000" b="1">
                <a:latin typeface="Arial"/>
                <a:cs typeface="Arial"/>
              </a:rPr>
              <a:t>[template guidance] – explain:</a:t>
            </a:r>
          </a:p>
          <a:p>
            <a:pPr algn="just"/>
            <a:endParaRPr lang="en-GB" sz="3000" b="1">
              <a:latin typeface="Arial"/>
              <a:cs typeface="Arial"/>
            </a:endParaRPr>
          </a:p>
          <a:p>
            <a:pPr marL="571500" indent="-571500" algn="just">
              <a:buFontTx/>
              <a:buChar char="-"/>
            </a:pPr>
            <a:r>
              <a:rPr lang="en-GB" sz="3000">
                <a:latin typeface="Arial"/>
                <a:cs typeface="Arial"/>
              </a:rPr>
              <a:t>key insights gained from the research, how results address the problem</a:t>
            </a:r>
          </a:p>
          <a:p>
            <a:pPr marL="571500" indent="-571500" algn="just">
              <a:buFontTx/>
              <a:buChar char="-"/>
            </a:pPr>
            <a:r>
              <a:rPr lang="en-GB" sz="3000">
                <a:latin typeface="Arial"/>
                <a:cs typeface="Arial"/>
              </a:rPr>
              <a:t>significance of your contributions and broader implications for the field</a:t>
            </a:r>
          </a:p>
          <a:p>
            <a:pPr marL="571500" indent="-571500" algn="just">
              <a:buFontTx/>
              <a:buChar char="-"/>
            </a:pPr>
            <a:r>
              <a:rPr lang="en-GB" sz="3000">
                <a:latin typeface="Arial"/>
                <a:cs typeface="Arial"/>
              </a:rPr>
              <a:t>implementation guidelines and conditions for optimal application </a:t>
            </a:r>
          </a:p>
          <a:p>
            <a:pPr marL="571500" indent="-571500" algn="just">
              <a:buFontTx/>
              <a:buChar char="-"/>
            </a:pPr>
            <a:r>
              <a:rPr lang="en-GB" sz="3000">
                <a:latin typeface="Arial"/>
                <a:cs typeface="Arial"/>
              </a:rPr>
              <a:t>best practices identified and considerations for industrial adoption</a:t>
            </a:r>
          </a:p>
          <a:p>
            <a:pPr marL="571500" indent="-571500" algn="just">
              <a:buFontTx/>
              <a:buChar char="-"/>
            </a:pPr>
            <a:endParaRPr lang="en-GB" sz="3000">
              <a:latin typeface="Arial"/>
              <a:cs typeface="Arial"/>
            </a:endParaRPr>
          </a:p>
        </p:txBody>
      </p:sp>
      <p:sp>
        <p:nvSpPr>
          <p:cNvPr id="78" name="Rechthoek 56">
            <a:extLst>
              <a:ext uri="{FF2B5EF4-FFF2-40B4-BE49-F238E27FC236}">
                <a16:creationId xmlns:a16="http://schemas.microsoft.com/office/drawing/2014/main" id="{7923C196-FD4F-8D59-9E86-77303B68AF41}"/>
              </a:ext>
            </a:extLst>
          </p:cNvPr>
          <p:cNvSpPr/>
          <p:nvPr/>
        </p:nvSpPr>
        <p:spPr>
          <a:xfrm>
            <a:off x="16005603" y="23440711"/>
            <a:ext cx="13680000" cy="3973648"/>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83" name="Tekstvak 46">
            <a:extLst>
              <a:ext uri="{FF2B5EF4-FFF2-40B4-BE49-F238E27FC236}">
                <a16:creationId xmlns:a16="http://schemas.microsoft.com/office/drawing/2014/main" id="{F3BA1773-7524-839B-45B3-2D70B3254CC5}"/>
              </a:ext>
            </a:extLst>
          </p:cNvPr>
          <p:cNvSpPr txBox="1"/>
          <p:nvPr/>
        </p:nvSpPr>
        <p:spPr>
          <a:xfrm>
            <a:off x="16221587" y="36135869"/>
            <a:ext cx="13320000" cy="2308324"/>
          </a:xfrm>
          <a:prstGeom prst="rect">
            <a:avLst/>
          </a:prstGeom>
          <a:noFill/>
          <a:ln>
            <a:noFill/>
          </a:ln>
        </p:spPr>
        <p:txBody>
          <a:bodyPr wrap="square" lIns="91440" tIns="45720" rIns="91440" bIns="45720" rtlCol="0" anchor="t">
            <a:spAutoFit/>
          </a:bodyPr>
          <a:lstStyle/>
          <a:p>
            <a:pPr marL="571500" indent="-571500" algn="just">
              <a:buFont typeface="Calibri"/>
              <a:buChar char="-"/>
            </a:pPr>
            <a:r>
              <a:rPr lang="en-US" sz="3600">
                <a:latin typeface="Arial"/>
                <a:cs typeface="Arial"/>
              </a:rPr>
              <a:t>For a follow-up study, another deburring solution could be explored. Perhaps something could even be adjusted in the gear manufacturing process to prevent burrs from forming.</a:t>
            </a:r>
            <a:endParaRPr lang="en-GB" sz="3600">
              <a:latin typeface="Arial"/>
              <a:cs typeface="Arial"/>
            </a:endParaRPr>
          </a:p>
          <a:p>
            <a:pPr algn="just"/>
            <a:endParaRPr lang="nl-NL" sz="3600">
              <a:latin typeface="Arial"/>
              <a:cs typeface="Arial"/>
            </a:endParaRPr>
          </a:p>
        </p:txBody>
      </p:sp>
      <p:pic>
        <p:nvPicPr>
          <p:cNvPr id="6" name="Picture 5">
            <a:extLst>
              <a:ext uri="{FF2B5EF4-FFF2-40B4-BE49-F238E27FC236}">
                <a16:creationId xmlns:a16="http://schemas.microsoft.com/office/drawing/2014/main" id="{D8AAF13C-B5D5-9BF0-2096-64210100B15C}"/>
              </a:ext>
            </a:extLst>
          </p:cNvPr>
          <p:cNvPicPr>
            <a:picLocks noChangeAspect="1"/>
          </p:cNvPicPr>
          <p:nvPr/>
        </p:nvPicPr>
        <p:blipFill>
          <a:blip r:embed="rId9"/>
          <a:stretch>
            <a:fillRect/>
          </a:stretch>
        </p:blipFill>
        <p:spPr>
          <a:xfrm>
            <a:off x="666379" y="2394150"/>
            <a:ext cx="12067755" cy="2153693"/>
          </a:xfrm>
          <a:prstGeom prst="rect">
            <a:avLst/>
          </a:prstGeom>
        </p:spPr>
      </p:pic>
      <p:sp>
        <p:nvSpPr>
          <p:cNvPr id="10" name="TextBox 9">
            <a:extLst>
              <a:ext uri="{FF2B5EF4-FFF2-40B4-BE49-F238E27FC236}">
                <a16:creationId xmlns:a16="http://schemas.microsoft.com/office/drawing/2014/main" id="{063CB2A2-C951-9DB3-ED23-F7A8B7FB0470}"/>
              </a:ext>
            </a:extLst>
          </p:cNvPr>
          <p:cNvSpPr txBox="1"/>
          <p:nvPr/>
        </p:nvSpPr>
        <p:spPr>
          <a:xfrm>
            <a:off x="16130491" y="41533179"/>
            <a:ext cx="15725879" cy="553998"/>
          </a:xfrm>
          <a:prstGeom prst="rect">
            <a:avLst/>
          </a:prstGeom>
          <a:noFill/>
        </p:spPr>
        <p:txBody>
          <a:bodyPr wrap="square" lIns="91440" tIns="45720" rIns="91440" bIns="45720" anchor="t">
            <a:spAutoFit/>
          </a:bodyPr>
          <a:lstStyle/>
          <a:p>
            <a:pPr algn="just"/>
            <a:r>
              <a:rPr lang="en-GB" sz="3000">
                <a:latin typeface="Arial"/>
                <a:cs typeface="Arial"/>
              </a:rPr>
              <a:t>A special thanks to the people of </a:t>
            </a:r>
            <a:r>
              <a:rPr lang="en-GB" sz="3000" err="1">
                <a:latin typeface="Arial"/>
                <a:cs typeface="Arial"/>
              </a:rPr>
              <a:t>Huima</a:t>
            </a:r>
            <a:r>
              <a:rPr lang="en-GB" sz="3000">
                <a:latin typeface="Arial"/>
                <a:cs typeface="Arial"/>
              </a:rPr>
              <a:t>, Mr </a:t>
            </a:r>
            <a:r>
              <a:rPr lang="en-GB" sz="3000" err="1">
                <a:latin typeface="Arial"/>
                <a:cs typeface="Arial"/>
              </a:rPr>
              <a:t>Spikker</a:t>
            </a:r>
            <a:r>
              <a:rPr lang="en-GB" sz="3000">
                <a:latin typeface="Arial"/>
                <a:cs typeface="Arial"/>
              </a:rPr>
              <a:t>, Mr </a:t>
            </a:r>
            <a:r>
              <a:rPr lang="en-GB" sz="3000" err="1">
                <a:latin typeface="Arial"/>
                <a:cs typeface="Arial"/>
              </a:rPr>
              <a:t>koiter</a:t>
            </a:r>
            <a:r>
              <a:rPr lang="en-GB" sz="3000">
                <a:latin typeface="Arial"/>
                <a:cs typeface="Arial"/>
              </a:rPr>
              <a:t>, Mr de Bruijn.</a:t>
            </a:r>
          </a:p>
        </p:txBody>
      </p:sp>
      <p:pic>
        <p:nvPicPr>
          <p:cNvPr id="5" name="Picture 2">
            <a:extLst>
              <a:ext uri="{FF2B5EF4-FFF2-40B4-BE49-F238E27FC236}">
                <a16:creationId xmlns:a16="http://schemas.microsoft.com/office/drawing/2014/main" id="{D7508B9D-73C7-7512-2BBD-193AD9BF95C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78694" y="27980805"/>
            <a:ext cx="2785134" cy="404355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B1850073-8444-0C8A-6821-5D53404AB8EF}"/>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298443" y="28042817"/>
            <a:ext cx="8339373" cy="407107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HUIMA SPECIALS – Drive solutions">
            <a:extLst>
              <a:ext uri="{FF2B5EF4-FFF2-40B4-BE49-F238E27FC236}">
                <a16:creationId xmlns:a16="http://schemas.microsoft.com/office/drawing/2014/main" id="{72872AD1-88AA-7181-315A-41229A7710C7}"/>
              </a:ext>
            </a:extLst>
          </p:cNvPr>
          <p:cNvPicPr>
            <a:picLocks noChangeAspect="1"/>
          </p:cNvPicPr>
          <p:nvPr/>
        </p:nvPicPr>
        <p:blipFill>
          <a:blip r:embed="rId12"/>
          <a:stretch>
            <a:fillRect/>
          </a:stretch>
        </p:blipFill>
        <p:spPr>
          <a:xfrm>
            <a:off x="674212" y="4999692"/>
            <a:ext cx="4845053" cy="2545981"/>
          </a:xfrm>
          <a:prstGeom prst="rect">
            <a:avLst/>
          </a:prstGeom>
        </p:spPr>
      </p:pic>
      <p:pic>
        <p:nvPicPr>
          <p:cNvPr id="1030" name="Picture 6">
            <a:extLst>
              <a:ext uri="{FF2B5EF4-FFF2-40B4-BE49-F238E27FC236}">
                <a16:creationId xmlns:a16="http://schemas.microsoft.com/office/drawing/2014/main" id="{F2A25AF2-46EA-AF25-1286-85B76D35E339}"/>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6219078" y="15552628"/>
            <a:ext cx="3704678" cy="493463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B5BD61CF-2F17-A824-B57B-B7448118484B}"/>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0120941" y="16393161"/>
            <a:ext cx="4680188" cy="414484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0">
            <a:extLst>
              <a:ext uri="{FF2B5EF4-FFF2-40B4-BE49-F238E27FC236}">
                <a16:creationId xmlns:a16="http://schemas.microsoft.com/office/drawing/2014/main" id="{20C95204-7F29-EE83-5666-50D057B60F55}"/>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4961906" y="16393161"/>
            <a:ext cx="4436851" cy="4144846"/>
          </a:xfrm>
          <a:prstGeom prst="rect">
            <a:avLst/>
          </a:prstGeom>
          <a:noFill/>
          <a:extLst>
            <a:ext uri="{909E8E84-426E-40DD-AFC4-6F175D3DCCD1}">
              <a14:hiddenFill xmlns:a14="http://schemas.microsoft.com/office/drawing/2010/main">
                <a:solidFill>
                  <a:srgbClr val="FFFFFF"/>
                </a:solidFill>
              </a14:hiddenFill>
            </a:ext>
          </a:extLst>
        </p:spPr>
      </p:pic>
      <p:sp>
        <p:nvSpPr>
          <p:cNvPr id="16" name="Tekstvak 15">
            <a:extLst>
              <a:ext uri="{FF2B5EF4-FFF2-40B4-BE49-F238E27FC236}">
                <a16:creationId xmlns:a16="http://schemas.microsoft.com/office/drawing/2014/main" id="{93B22A81-1CCF-7336-0A30-35E623D9E8C0}"/>
              </a:ext>
            </a:extLst>
          </p:cNvPr>
          <p:cNvSpPr txBox="1"/>
          <p:nvPr/>
        </p:nvSpPr>
        <p:spPr>
          <a:xfrm>
            <a:off x="16043838" y="20673155"/>
            <a:ext cx="4099025" cy="553998"/>
          </a:xfrm>
          <a:prstGeom prst="rect">
            <a:avLst/>
          </a:prstGeom>
          <a:noFill/>
        </p:spPr>
        <p:txBody>
          <a:bodyPr wrap="square" rtlCol="0">
            <a:spAutoFit/>
          </a:bodyPr>
          <a:lstStyle/>
          <a:p>
            <a:r>
              <a:rPr lang="nl-NL" sz="3000"/>
              <a:t>Robot </a:t>
            </a:r>
            <a:r>
              <a:rPr lang="nl-NL" sz="3000" err="1"/>
              <a:t>with</a:t>
            </a:r>
            <a:r>
              <a:rPr lang="nl-NL" sz="3000"/>
              <a:t> steel brush</a:t>
            </a:r>
          </a:p>
        </p:txBody>
      </p:sp>
      <p:sp>
        <p:nvSpPr>
          <p:cNvPr id="19" name="Tekstvak 18">
            <a:extLst>
              <a:ext uri="{FF2B5EF4-FFF2-40B4-BE49-F238E27FC236}">
                <a16:creationId xmlns:a16="http://schemas.microsoft.com/office/drawing/2014/main" id="{707C8F1F-359B-4A7C-5E44-E3D8C190A698}"/>
              </a:ext>
            </a:extLst>
          </p:cNvPr>
          <p:cNvSpPr txBox="1"/>
          <p:nvPr/>
        </p:nvSpPr>
        <p:spPr>
          <a:xfrm>
            <a:off x="20456436" y="20700466"/>
            <a:ext cx="6264696" cy="553998"/>
          </a:xfrm>
          <a:prstGeom prst="rect">
            <a:avLst/>
          </a:prstGeom>
          <a:noFill/>
        </p:spPr>
        <p:txBody>
          <a:bodyPr wrap="square" rtlCol="0">
            <a:spAutoFit/>
          </a:bodyPr>
          <a:lstStyle/>
          <a:p>
            <a:r>
              <a:rPr lang="nl-NL" sz="3000" err="1"/>
              <a:t>Burr</a:t>
            </a:r>
            <a:r>
              <a:rPr lang="nl-NL" sz="3000"/>
              <a:t> </a:t>
            </a:r>
            <a:r>
              <a:rPr lang="nl-NL" sz="3000" err="1"/>
              <a:t>before</a:t>
            </a:r>
            <a:endParaRPr lang="nl-NL" sz="3000"/>
          </a:p>
        </p:txBody>
      </p:sp>
      <p:sp>
        <p:nvSpPr>
          <p:cNvPr id="20" name="Tekstvak 19">
            <a:extLst>
              <a:ext uri="{FF2B5EF4-FFF2-40B4-BE49-F238E27FC236}">
                <a16:creationId xmlns:a16="http://schemas.microsoft.com/office/drawing/2014/main" id="{6AF35518-4B05-F6BF-075A-27D68958AFC8}"/>
              </a:ext>
            </a:extLst>
          </p:cNvPr>
          <p:cNvSpPr txBox="1"/>
          <p:nvPr/>
        </p:nvSpPr>
        <p:spPr>
          <a:xfrm>
            <a:off x="25306964" y="20796165"/>
            <a:ext cx="5606097" cy="553998"/>
          </a:xfrm>
          <a:prstGeom prst="rect">
            <a:avLst/>
          </a:prstGeom>
          <a:noFill/>
        </p:spPr>
        <p:txBody>
          <a:bodyPr wrap="square" rtlCol="0">
            <a:spAutoFit/>
          </a:bodyPr>
          <a:lstStyle/>
          <a:p>
            <a:r>
              <a:rPr lang="nl-NL" sz="3000" err="1"/>
              <a:t>Burr</a:t>
            </a:r>
            <a:r>
              <a:rPr lang="nl-NL" sz="3000"/>
              <a:t> </a:t>
            </a:r>
            <a:r>
              <a:rPr lang="nl-NL" sz="3000" err="1"/>
              <a:t>after</a:t>
            </a:r>
            <a:endParaRPr lang="nl-NL" sz="3000"/>
          </a:p>
        </p:txBody>
      </p:sp>
      <p:pic>
        <p:nvPicPr>
          <p:cNvPr id="1036" name="Picture 12">
            <a:extLst>
              <a:ext uri="{FF2B5EF4-FFF2-40B4-BE49-F238E27FC236}">
                <a16:creationId xmlns:a16="http://schemas.microsoft.com/office/drawing/2014/main" id="{91408A98-A248-2C54-BF8E-116E99468888}"/>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8460052" y="38066432"/>
            <a:ext cx="5177764" cy="250142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12411E92-93A0-6A58-41D6-A4818CD1889E}"/>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0289" y="38194167"/>
            <a:ext cx="6749959" cy="2255147"/>
          </a:xfrm>
          <a:prstGeom prst="rect">
            <a:avLst/>
          </a:prstGeom>
          <a:noFill/>
          <a:extLst>
            <a:ext uri="{909E8E84-426E-40DD-AFC4-6F175D3DCCD1}">
              <a14:hiddenFill xmlns:a14="http://schemas.microsoft.com/office/drawing/2010/main">
                <a:solidFill>
                  <a:srgbClr val="FFFFFF"/>
                </a:solidFill>
              </a14:hiddenFill>
            </a:ext>
          </a:extLst>
        </p:spPr>
      </p:pic>
      <p:sp>
        <p:nvSpPr>
          <p:cNvPr id="21" name="Tekstvak 20">
            <a:extLst>
              <a:ext uri="{FF2B5EF4-FFF2-40B4-BE49-F238E27FC236}">
                <a16:creationId xmlns:a16="http://schemas.microsoft.com/office/drawing/2014/main" id="{4264CDB8-16EB-3F3A-EBD1-A0CC7149868F}"/>
              </a:ext>
            </a:extLst>
          </p:cNvPr>
          <p:cNvSpPr txBox="1"/>
          <p:nvPr/>
        </p:nvSpPr>
        <p:spPr>
          <a:xfrm>
            <a:off x="1128356" y="34014570"/>
            <a:ext cx="13198159" cy="4247317"/>
          </a:xfrm>
          <a:prstGeom prst="rect">
            <a:avLst/>
          </a:prstGeom>
          <a:noFill/>
        </p:spPr>
        <p:txBody>
          <a:bodyPr wrap="square" rtlCol="0">
            <a:spAutoFit/>
          </a:bodyPr>
          <a:lstStyle/>
          <a:p>
            <a:r>
              <a:rPr lang="en-US" sz="3000"/>
              <a:t>Our morphological overview has shown that a concept using a wire brush is the most suitable solution for deburring the gears. This is simply because all other possible solutions are not feasible within the scope of the assignment. De </a:t>
            </a:r>
            <a:r>
              <a:rPr lang="en-US" sz="3000" err="1"/>
              <a:t>Huima</a:t>
            </a:r>
            <a:r>
              <a:rPr lang="en-US" sz="3000"/>
              <a:t> wants to be able to deburr many different types of gears with varying diameters and heights, so our solution must be very dynamic. Gears can also be very small in combination with many teeth, which means that deburring with a milling cutter, for example, is not possible. We now use a turntable that allows us to rotate the gear wheel and a wire brush that can be adjusted to the height and diameter of the gear wheel by means of two cylinders.</a:t>
            </a:r>
            <a:endParaRPr lang="nl-NL" sz="3000"/>
          </a:p>
        </p:txBody>
      </p:sp>
      <p:sp>
        <p:nvSpPr>
          <p:cNvPr id="25" name="AutoShape 16" descr="Afbeeldingsresultaten voor tandwiel machine">
            <a:extLst>
              <a:ext uri="{FF2B5EF4-FFF2-40B4-BE49-F238E27FC236}">
                <a16:creationId xmlns:a16="http://schemas.microsoft.com/office/drawing/2014/main" id="{55433CBD-4DE2-4CC0-C6F9-45AEA4067E59}"/>
              </a:ext>
            </a:extLst>
          </p:cNvPr>
          <p:cNvSpPr>
            <a:spLocks noChangeAspect="1" noChangeArrowheads="1"/>
          </p:cNvSpPr>
          <p:nvPr/>
        </p:nvSpPr>
        <p:spPr bwMode="auto">
          <a:xfrm>
            <a:off x="14987588" y="2125186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26" name="Afbeelding 25">
            <a:extLst>
              <a:ext uri="{FF2B5EF4-FFF2-40B4-BE49-F238E27FC236}">
                <a16:creationId xmlns:a16="http://schemas.microsoft.com/office/drawing/2014/main" id="{31BC7FE8-4F77-8634-3408-5A6CBCD89F64}"/>
              </a:ext>
            </a:extLst>
          </p:cNvPr>
          <p:cNvPicPr>
            <a:picLocks noChangeAspect="1"/>
          </p:cNvPicPr>
          <p:nvPr/>
        </p:nvPicPr>
        <p:blipFill>
          <a:blip r:embed="rId18"/>
          <a:stretch>
            <a:fillRect/>
          </a:stretch>
        </p:blipFill>
        <p:spPr>
          <a:xfrm>
            <a:off x="16642160" y="37931629"/>
            <a:ext cx="3343275" cy="2390775"/>
          </a:xfrm>
          <a:prstGeom prst="rect">
            <a:avLst/>
          </a:prstGeom>
        </p:spPr>
      </p:pic>
    </p:spTree>
    <p:extLst>
      <p:ext uri="{BB962C8B-B14F-4D97-AF65-F5344CB8AC3E}">
        <p14:creationId xmlns:p14="http://schemas.microsoft.com/office/powerpoint/2010/main" val="993789709"/>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ster template - Studentenprojecten" id="{A8FF61F8-93A2-B24F-8916-491FF3F77D32}" vid="{1B2B5A2B-9DED-C441-9941-C30AA56B65D5}"/>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64CE4358CF9434AACD5F17CD166EEBE" ma:contentTypeVersion="9" ma:contentTypeDescription="Create a new document." ma:contentTypeScope="" ma:versionID="73a9dcd17d910bedbbfcf71dea21917b">
  <xsd:schema xmlns:xsd="http://www.w3.org/2001/XMLSchema" xmlns:xs="http://www.w3.org/2001/XMLSchema" xmlns:p="http://schemas.microsoft.com/office/2006/metadata/properties" xmlns:ns2="71fe66e1-c1d4-4b45-94dc-995258161867" targetNamespace="http://schemas.microsoft.com/office/2006/metadata/properties" ma:root="true" ma:fieldsID="4a2fda66a0a1023ae4e3cd4e4288c789" ns2:_="">
    <xsd:import namespace="71fe66e1-c1d4-4b45-94dc-995258161867"/>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lcf76f155ced4ddcb4097134ff3c332f"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fe66e1-c1d4-4b45-94dc-99525816186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ea23b583-fc58-4aef-a739-6987dbfb3358" ma:termSetId="09814cd3-568e-fe90-9814-8d621ff8fb84" ma:anchorId="fba54fb3-c3e1-fe81-a776-ca4b69148c4d" ma:open="true" ma:isKeyword="false">
      <xsd:complexType>
        <xsd:sequence>
          <xsd:element ref="pc:Terms" minOccurs="0" maxOccurs="1"/>
        </xsd:sequence>
      </xsd:complex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71fe66e1-c1d4-4b45-94dc-99525816186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68193A77-0EA6-4A91-9466-6047FBF83E61}">
  <ds:schemaRefs>
    <ds:schemaRef ds:uri="71fe66e1-c1d4-4b45-94dc-99525816186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61D33AA-E680-4A2D-A63E-427152794233}">
  <ds:schemaRefs>
    <ds:schemaRef ds:uri="http://schemas.microsoft.com/sharepoint/v3/contenttype/forms"/>
  </ds:schemaRefs>
</ds:datastoreItem>
</file>

<file path=customXml/itemProps3.xml><?xml version="1.0" encoding="utf-8"?>
<ds:datastoreItem xmlns:ds="http://schemas.openxmlformats.org/officeDocument/2006/customXml" ds:itemID="{A64D4523-A5F6-45AE-A55F-79A3348D7DA2}">
  <ds:schemaRefs>
    <ds:schemaRef ds:uri="71fe66e1-c1d4-4b45-94dc-99525816186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Kantoorthema</Template>
  <Application>Microsoft Office PowerPoint</Application>
  <PresentationFormat>Custom</PresentationFormat>
  <Slides>1</Slides>
  <Notes>1</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Kantoorthema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Roy de Kinkelder</dc:creator>
  <cp:revision>1</cp:revision>
  <cp:lastPrinted>2012-11-15T13:49:17Z</cp:lastPrinted>
  <dcterms:created xsi:type="dcterms:W3CDTF">2022-06-23T09:30:22Z</dcterms:created>
  <dcterms:modified xsi:type="dcterms:W3CDTF">2025-11-12T09:37:30Z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0x010100E64CE4358CF9434AACD5F17CD166EEBE</vt:lpwstr>
  </property>
  <property fmtid="{D5CDD505-2E9C-101B-9397-08002B2CF9AE}" pid="3" name="MediaServiceImageTags">
    <vt:lpwstr/>
  </property>
</Properties>
</file>

<file path=docProps/thumbnail.jpeg>
</file>